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9"/>
  </p:notesMasterIdLst>
  <p:sldIdLst>
    <p:sldId id="259" r:id="rId2"/>
    <p:sldId id="304" r:id="rId3"/>
    <p:sldId id="305" r:id="rId4"/>
    <p:sldId id="271" r:id="rId5"/>
    <p:sldId id="274" r:id="rId6"/>
    <p:sldId id="275" r:id="rId7"/>
    <p:sldId id="309" r:id="rId8"/>
    <p:sldId id="308" r:id="rId9"/>
    <p:sldId id="311" r:id="rId10"/>
    <p:sldId id="306" r:id="rId11"/>
    <p:sldId id="310" r:id="rId12"/>
    <p:sldId id="312" r:id="rId13"/>
    <p:sldId id="314" r:id="rId14"/>
    <p:sldId id="315" r:id="rId15"/>
    <p:sldId id="279" r:id="rId16"/>
    <p:sldId id="280" r:id="rId17"/>
    <p:sldId id="318" r:id="rId18"/>
    <p:sldId id="319" r:id="rId19"/>
    <p:sldId id="320" r:id="rId20"/>
    <p:sldId id="321" r:id="rId21"/>
    <p:sldId id="322" r:id="rId22"/>
    <p:sldId id="327" r:id="rId23"/>
    <p:sldId id="324" r:id="rId24"/>
    <p:sldId id="325" r:id="rId25"/>
    <p:sldId id="326" r:id="rId26"/>
    <p:sldId id="317" r:id="rId27"/>
    <p:sldId id="258" r:id="rId28"/>
  </p:sldIdLst>
  <p:sldSz cx="12192000" cy="6858000"/>
  <p:notesSz cx="6858000" cy="9144000"/>
  <p:embeddedFontLst>
    <p:embeddedFont>
      <p:font typeface="Cricket" charset="0"/>
      <p:regular r:id="rId30"/>
      <p:bold r:id="rId31"/>
    </p:embeddedFont>
    <p:embeddedFont>
      <p:font typeface="Adventure" charset="0"/>
      <p:regular r:id="rId32"/>
    </p:embeddedFon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BLAGO" charset="0"/>
      <p:regular r:id="rId3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73689" autoAdjust="0"/>
  </p:normalViewPr>
  <p:slideViewPr>
    <p:cSldViewPr snapToGrid="0">
      <p:cViewPr>
        <p:scale>
          <a:sx n="55" d="100"/>
          <a:sy n="55" d="100"/>
        </p:scale>
        <p:origin x="-119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6BFE5-105F-44B7-8D68-33C9274AA36F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45A87-EE45-4A9B-BEFF-AE0130D48D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980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Благодарность Богу за эту возможность приходить в Его присутствие…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Вместе молиться, вместе читать Его Слово…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Вместе учиться у Бога…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Вместе принимать какие-то решения и меняться…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это правильно, если мы с таким побуждением приходим на встречу с Богом.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Сегодня у нас будет заключительная тема.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124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Гал.3.14.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Дабы благословение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Авраамово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через Христа Иисуса распространилось на язычников, чтобы нам получить обещанного Духа верою.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Замечаете?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Сначала идет ПРОПОВЕДЬ, а Святой Дух идет после, чтобы помочь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миссионеру и усилить свидетельство!!!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5A87-EE45-4A9B-BEFF-AE0130D48D2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Поздний дождь в жизни Церкви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Излитие Духа во дни апостолов было началом Раннего дождя и какие величайшие плоды принесло это событие. До конца времени в истинной церкви будет пребывать Святой Дух. (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Элен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Уайт. Деяния Апостолов, с. 54, 55).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 временем, когда дело Божье на земле будет завершаться, ревностные усилия и труды посвященных верующих под водительством Святого Духа должны будут сопровождаться особыми знамениями Божьего благоволения. (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Элен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Уайт. Деяния Апостолов, с. 54).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Теперь давайте обратим наше внимание на причины, по которым Бог изольет Свой Святой Дух на Свой народ в последние дни.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5A87-EE45-4A9B-BEFF-AE0130D48D2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Каково назначение Позднего дождя?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Некоторые верующие считают, он сойдет чтобы для того, помочь христианам в совершенствовании характера.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это НЕВЕРНОЕ понятие.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этого верующий должен разрешить Раннему дождю поработать над их характером.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Назначение Позднего дождя для того, чтобы наделить отдельных членов и Церковь как единое целое СИЛОЙ, чтобы свидетельствовать.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5A87-EE45-4A9B-BEFF-AE0130D48D2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Ученики просили благословения не для себя – их обременяла забота о грешных душах. Им предстояло нести Евангелие во все концы земли, и они востребовали дар силы, обещанный Христом. Вот тогда и излился Дух Святой, и тысячи обратились в один день. (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Элен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Уайт. Свидетельство для Церкви, т. 8, с. 21).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Когда же изольется Поздний дождь?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Непосредственно перед окончанием времени благодати.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 того, как народ Божий будет запечатан.</a:t>
            </a: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5A87-EE45-4A9B-BEFF-AE0130D48D2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Прежде чем работа будет завершена и народ Божий будет запечатлен, на нас должен быть излит Дух Божий. (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Элен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Уайт. Избранные известия, т. 1, с. 111. (Письмо 30,1907 г.).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Более того, если 144000 будут запечатлены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наступления бедственного времени, то поздний дождь должен начать изливаться на них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 ИХ ЗАПЕЧАТЛЕНИЯ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Поздний дождь будет изливаться на разных людей в разное время, в зависимости от нужды в нем.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изольется на 144000 раньше, чем на остальных, потому что им он и понадобится раньше.</a:t>
            </a: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5A87-EE45-4A9B-BEFF-AE0130D48D2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 должны умолять Бога об излитии Святого Духа, чтобы Он снизошел на вас, как Он был ниспослан ученикам собравшимся совместно в день Пятидесятницы. (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Элен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Уайт. 1888 - Материалы, том 1. 41.)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5A87-EE45-4A9B-BEFF-AE0130D48D2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Праведность по вере в контексте Позднего дождя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«Малые пророки» – почему? – они не малые,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КОРОТКИЕ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Скорее всего, это короткий период в начале VII в. к Р.Х.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 того, как Иудея была захвачена халдеями и разрушен храм.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Для Аввакума были непонятны намерения Бога – как Бог мог допустить приход варваров, которые разрушили землю?</a:t>
            </a:r>
          </a:p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Авак.1.1-2.20.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Грабителям будет горе (6-8): рано или поздно расплата догонит их и некому будет заступиться за тех, кто проливал невинную кровь.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Тем, кто обогащается ложью, будет горе (9-11): богатство и величие, построенные на чужом горе, не принесут владельцу ни счастья, ни безопасности.</a:t>
            </a: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5A87-EE45-4A9B-BEFF-AE0130D48D2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Авак.2.4.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Вот, душа надменная не успокоится, а праведный своею верою жив будет.</a:t>
            </a:r>
          </a:p>
          <a:p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Ап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Павел цитирует их в послании к римлянам,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галатам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евреям.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свое время эти слова совершили переворот в жизни Мартина Лютера, открыли ему праведность Божию и стали началом и девизом событий, которые мы называем Реформацией.</a:t>
            </a: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5A87-EE45-4A9B-BEFF-AE0130D48D2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1Петр.2.24.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(перевод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Кассиана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грехи наши Сам вознёс телом Своим на древо, чтобы мы, умерши для грехов, жили для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ПРАВЕДНОСТИ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язвами Его вы были исцелены.</a:t>
            </a: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5A87-EE45-4A9B-BEFF-AE0130D48D2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1Кор.1.30.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 Него и вы во Христе Иисусе, Который сделался для нас премудростью от Бога,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ПРАВЕДНОСТЬЮ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освящением и искуплением</a:t>
            </a: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5A87-EE45-4A9B-BEFF-AE0130D48D2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Поздний дождь и праведность по вере в контексте библейской эсхатологии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Вера – это больше, чем исповедание верования. Это полное доверие к Богу, сопровождаемое делами.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894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2Кор.5.21.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(перевод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Кассиана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Знавшего греха Он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соделал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грехом вместо нас, чтобы мы стали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ПРАВЕДНОСТЬЮ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Божией в Нем.</a:t>
            </a: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5A87-EE45-4A9B-BEFF-AE0130D48D2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Втор.6.24-25.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заповедал нам Господь исполнять все постановления сии, чтобы мы боялись Господа, Бога нашего, дабы хорошо было нам во все дни, дабы сохранить нашу жизнь, как и теперь; и в сем будет наша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ПРАВЕДНОСТЬ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если мы будем стараться исполнять все сии заповеди пред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лицем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Господа, Бога нашего, как Он заповедал нам".</a:t>
            </a: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5A87-EE45-4A9B-BEFF-AE0130D48D2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Праведность – есть праведные дела, и именно по ним все будут судимы. Наш характер проявляется в том, что мы делаем. Наши дела доказывают искренность нашей веры. (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Элен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Уайт. Наглядные уроки Христа. с. 312).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Праведность – это достойный характер Бога.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Закон выражает праведность Божию, потому что описывает характер Бога.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Характер – это то, что формируется из наших мыслей, привычек, вкусов, воспитания, взглядов, правильных дел.</a:t>
            </a: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5A87-EE45-4A9B-BEFF-AE0130D48D27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Рим.8.3-4.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закон, ослабленный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плотию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был бессилен, то Бог послал Сына Своего в подобии плоти греховной в жертву за грех и осудил грех во плоти, чтобы оправдание закона исполнилось в нас, живущих не по плоти, но по духу.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Возможно ли на все 100% – кто может достичь Его праведности?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тесте есть оценки – 5, 4, 3, 2…а у Бога только 100% – сдал, или 99% – не сдал!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Закон требует совершенного характера Христа. Здесь без благодати не обойтись.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Бог ожидает от нас 100% послушания Закона – это и есть совершенство по Матфея 5.48.</a:t>
            </a: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5A87-EE45-4A9B-BEFF-AE0130D48D27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Вера в действии – праведность по вере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Вера вместе с постоянными делами наполняет сердца добротой, разумом – мудростью и пониманием, а душу – миром и любовью.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Наша вера может благословлять и оказывать праведное влияние как на окружающих нас, так и на нас самих.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Наша вера может исполнять мир добротой и миром.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Наша вера может изменить ненависть к любви, а врагов – к друзьям.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Итак, праведные живут делами веры; они живут, доверяя Богу и ходя по Его пути.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это будет такая вера, которая может изменять отдельных людей, семьи, народы и мир.</a:t>
            </a: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5A87-EE45-4A9B-BEFF-AE0130D48D27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Вывод: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«Поздний дождь» в контексте эсхатологии.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«Поздний дождь» – историческая перспектива и личностный уровень.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Назначение «Позднего дождя».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Праведность по вере в контексте Позднего дождя.</a:t>
            </a: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5A87-EE45-4A9B-BEFF-AE0130D48D27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Свидетельства для проповедников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ПРЕЗИДЕНТ ГЕНЕРАЛЬНОЙ КОНФЕРЕНЦИИ ПУБЛИКУЕТ СВИДЕТЕЛЬСТВА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Эгоизм и алчность в методах работы, а также "властные королевские замашки", как их называла Елена Уайт, были заразительны. Президент Генеральной конференции пастор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Олсен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надеясь остановить распространение этого зла, сделал доступными для служителей советы, посланные ему и другим руководителям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Батл-Крика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течение этого критического периода. Эти вести, издаваемые в форме брошюр, были разосланы как специальные наставления для служителей и работников. Они часто сопровождались предисловием, содержавшим искренние обращения, подписанные президентом Генеральной конференции или комитетом. В предисловии к такой брошюре под номером два, написанной около 1892 года, сказано: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"Мы считаем, что обязаны вновь послать вам некоторые выдержки из недавно полученных, но еще неопубликованных писем сестры Уайт, а также обратить ваше внимание на отдельные выдержки из уже опубликованных ее произведений. Мы делаем это, желая освежить в вашей памяти истины, содержащиеся в них. Они достойны самого тщательного рассмотрения...</a:t>
            </a:r>
          </a:p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Три года Святой Дух особым образом взывал к нашим служителям и нашему народу, призывая сбросить покров </a:t>
            </a:r>
            <a:r>
              <a:rPr lang="ru-RU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самоправедности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взыскать праведности от Бога через веру в Иисуса Христа. Но какими мы были медлительными и сомневающимися... Свидетельство и горячие мольбы Святого Духа не нашли в наших сердцах того отклика, которого ожидал Бог. Иной раз мы чувствовали себя свободными критиковать даже свидетельства и предостережения, посланные Богом для нашего блага. Это дело серьезное. Каков же результат? Холодность сердца и пустота души, воистину угрожающие.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 этих слов нам, наверное, есть о чем задуматься, пересмотреть свою жизнь, о чем-то попросить прощения у Бога…</a:t>
            </a: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5A87-EE45-4A9B-BEFF-AE0130D48D27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Молитва.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5A87-EE45-4A9B-BEFF-AE0130D48D27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Рим.1.17.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Праведный верою жив будет.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начале реформации эту истину не только поняли, но и горячо отстаивали.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было кредо реформаторов.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Хотя эта изумительная истина покоряла людей…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со временем, даже среди реформаторов к этой истине остыло внимание…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5A87-EE45-4A9B-BEFF-AE0130D48D2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Раввин и мыловар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Есть старая иудейская история об одном мыловаре, который не верил в Бога. Как-то идя вместе с раввином, он сказал: «Вот чего я не могу понять: На протяжении тысяч лет мы имеем религию. Но куда ни посмотришь – сквозь зло, продажность, нечестность, несправедливость, боль, голод и насилие. Такое впечатление, что религия нисколько не улучшила мир. Так что я вас спрашиваю: зачем она?»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Раввин некоторое время молчал, однако шел дальше рядом с мыловаром. Через некоторое время они подошли к игровой площадке, где перемазанные грязью дети копались в земле.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«Вот чего я не могу понять, – сказал раввин. – Взгляни на этих детей. Мы пользуемся мылом на протяжении тысяч лет, и все же эти дети грязные. Зачем же нам мыло?»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Мыловар ответил: «Но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раби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несправедливо винить мыло, говоря об этих грязных детях. Мылом нужно пользоваться, чтобы увидеть, как оно действует».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Раввин улыбнулся и сказал: «Вот то-то».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Религия без дел – это как мыло, остающееся в мыльнице. Она может иметь удивительный потенциал, но в действительности она не может что-либо менять, пока не начнет действовать. Восстановленное Евангелие Иисуса Христа – это Евангелие действия. (Иак.2.17.)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Пророчество про Поздний дождь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5A87-EE45-4A9B-BEFF-AE0130D48D2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Откр.10.1-3.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видел я другого Ангела сильного, сходящего с неба, облеченного облаком; над головою его была радуга, и лице его как солнце, и ноги его как столпы огненные, в руке у него была книжка раскрытая. И поставил он правую ногу свою на море, а левую на землю, и воскликнул громким голосом, как рыкает лев; и когда он воскликнул, тогда семь громов проговорили голосами своими.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Возможно вам никогда не приходило в голову, что это пророчество о позднем дожде, поэтому я хотел бы показать вам, почему я придерживаюсь такого мнения.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Елена Уайт сказала: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5A87-EE45-4A9B-BEFF-AE0130D48D2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«Сильный ангел, наставлявший Иоанна, был не Кто иной как Иисус Христос. Его правая нога на море, а левая на земле, указывают на роль, которую Он играет в заключительных сценах Великой Борьбы с сатаной. Это положение означает Его силу и верховную власть над всей землей». (БК АСД (комм. Э. Уайт), т. 7, стр. 971).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Суть все 10-ой главы Откровения заключается в том, что в самом конце времен Иисус Христос будет лично управлять Своим делом по всему миру. Конечно, оставив эту землю, Иисус всегда действовал через Святого Духа (см. Иоан.16.5-7.). Следовательно, видение Иоанна о том, как Иисус берет на Себя руководство Своим делом в самом конце времени, это также и видение о работе Святого Духа в конце времени, побуждающего народ Божий провозглашать последнее предостережение миру.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центре внимание в 10-ой главе Откровения находится проповедь Евангелия в конце времени. Для этого, а также для того, чтобы Божье дело было совершено по всему миру, страны, ныне закрытые для евангельской проповеди, должны открыться. Таким образом, роль Христа в мировых событиях в наше время заключается еще и в том, чтобы направлять действия народов, дабы дело Его повсюду продвигалось беспрепятственно.</a:t>
            </a: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5A87-EE45-4A9B-BEFF-AE0130D48D2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такое Ранний дождь и что такое Поздний дождь?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Библейские символы для обозначения работы Святого Духа, включая ветер, масло, огонь и воду (см. Иоан.3.8; Матф.25.1-13; Деян.2.1-4; Иоан.7.38-39).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Дождь – это вода, часто символ работы Святого Духа.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Израиле дождь шел в течение двух сезонов – во время сева и незадолго до сбора урожая. Ветхозаветные пророки говорили: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5A87-EE45-4A9B-BEFF-AE0130D48D2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Зах.10.1.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Просите у Господа дождя во время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благопотребное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Господь блеснет молниею и даст вам обильный дождь, каждому злак на поле.</a:t>
            </a: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5A87-EE45-4A9B-BEFF-AE0130D48D2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Ос.6.3.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придет к нам, как дождь, как поздний дождь оросит землю.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жизни каждого отдельного человека ранний дождь символизирует силу Святого Духа в начале его христианского опыта, особенно для обращения и первых шагов на пути преобразования характера.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Поздний дождь символизирует силу Святого Духа в жизни зрелого христианина,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проповеди Евангелия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5A87-EE45-4A9B-BEFF-AE0130D48D2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790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80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C71269-532D-0444-9659-691833E77F13}"/>
              </a:ext>
            </a:extLst>
          </p:cNvPr>
          <p:cNvSpPr txBox="1"/>
          <p:nvPr/>
        </p:nvSpPr>
        <p:spPr>
          <a:xfrm>
            <a:off x="6766560" y="5953760"/>
            <a:ext cx="4917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®</a:t>
            </a:r>
            <a:r>
              <a:rPr lang="ru-RU" sz="2400" i="1" dirty="0">
                <a:solidFill>
                  <a:schemeClr val="bg1"/>
                </a:solidFill>
              </a:rPr>
              <a:t>Духовное наследие Э. Уайт в ЕАД</a:t>
            </a:r>
          </a:p>
        </p:txBody>
      </p:sp>
    </p:spTree>
    <p:extLst>
      <p:ext uri="{BB962C8B-B14F-4D97-AF65-F5344CB8AC3E}">
        <p14:creationId xmlns:p14="http://schemas.microsoft.com/office/powerpoint/2010/main" val="312409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Дабы благословение </a:t>
            </a:r>
            <a:r>
              <a:rPr lang="ru-RU" sz="4000" b="1" spc="50" dirty="0" err="1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Авраамово</a:t>
            </a:r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 через Христа Иисуса распространилось на язычников, чтобы нам получить обещанного Духа верою.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10541" y="5824416"/>
            <a:ext cx="502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Галатам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3.14.</a:t>
            </a:r>
          </a:p>
        </p:txBody>
      </p:sp>
    </p:spTree>
    <p:extLst>
      <p:ext uri="{BB962C8B-B14F-4D97-AF65-F5344CB8AC3E}">
        <p14:creationId xmlns:p14="http://schemas.microsoft.com/office/powerpoint/2010/main" val="28387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38232" y="290313"/>
            <a:ext cx="95286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Поздний дождь в жизни Церкви</a:t>
            </a:r>
          </a:p>
        </p:txBody>
      </p:sp>
    </p:spTree>
    <p:extLst>
      <p:ext uri="{BB962C8B-B14F-4D97-AF65-F5344CB8AC3E}">
        <p14:creationId xmlns:p14="http://schemas.microsoft.com/office/powerpoint/2010/main" val="201130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38232" y="290313"/>
            <a:ext cx="95286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Назначение Позднего дождя?</a:t>
            </a:r>
          </a:p>
        </p:txBody>
      </p:sp>
    </p:spTree>
    <p:extLst>
      <p:ext uri="{BB962C8B-B14F-4D97-AF65-F5344CB8AC3E}">
        <p14:creationId xmlns:p14="http://schemas.microsoft.com/office/powerpoint/2010/main" val="201130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Ученики просили благословения не для себя – их обременяла забота о грешных душах. Им предстояло нести Евангелие во все концы земли, и они востребовали дар силы, обещанный Христом. Вот тогда и излился Дух Святой, и тысячи обратились в один день.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55075" y="5824416"/>
            <a:ext cx="918466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Свидетельство для Церкви. 8. 21</a:t>
            </a:r>
          </a:p>
        </p:txBody>
      </p:sp>
    </p:spTree>
    <p:extLst>
      <p:ext uri="{BB962C8B-B14F-4D97-AF65-F5344CB8AC3E}">
        <p14:creationId xmlns:p14="http://schemas.microsoft.com/office/powerpoint/2010/main" val="28387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Прежде чем работа будет завершена и народ Божий будет запечатлен, на нас должен быть излит Дух Божий.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10541" y="5824416"/>
            <a:ext cx="502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Письмо 30,1907 </a:t>
            </a:r>
          </a:p>
        </p:txBody>
      </p:sp>
    </p:spTree>
    <p:extLst>
      <p:ext uri="{BB962C8B-B14F-4D97-AF65-F5344CB8AC3E}">
        <p14:creationId xmlns:p14="http://schemas.microsoft.com/office/powerpoint/2010/main" val="28387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Вы должны умолять Бога об излитии Святого Духа, чтобы Он снизошел на вас, как Он был ниспослан ученикам собравшимся совместно в день Пятидесятницы.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41319" y="5824416"/>
            <a:ext cx="93984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1888 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– Материалы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,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т. 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1. 41</a:t>
            </a:r>
          </a:p>
        </p:txBody>
      </p:sp>
    </p:spTree>
    <p:extLst>
      <p:ext uri="{BB962C8B-B14F-4D97-AF65-F5344CB8AC3E}">
        <p14:creationId xmlns:p14="http://schemas.microsoft.com/office/powerpoint/2010/main" val="28387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38232" y="290313"/>
            <a:ext cx="95286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Праведность по вере в контексте Позднего дождя</a:t>
            </a:r>
          </a:p>
        </p:txBody>
      </p:sp>
    </p:spTree>
    <p:extLst>
      <p:ext uri="{BB962C8B-B14F-4D97-AF65-F5344CB8AC3E}">
        <p14:creationId xmlns:p14="http://schemas.microsoft.com/office/powerpoint/2010/main" val="201130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Вот, душа надменная не успокоится, а праведный своею верою жив будет.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10541" y="5824416"/>
            <a:ext cx="502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Аввакума 2.4.</a:t>
            </a:r>
          </a:p>
        </p:txBody>
      </p:sp>
    </p:spTree>
    <p:extLst>
      <p:ext uri="{BB962C8B-B14F-4D97-AF65-F5344CB8AC3E}">
        <p14:creationId xmlns:p14="http://schemas.microsoft.com/office/powerpoint/2010/main" val="28387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Он грехи наши Сам вознес телом Своим на древо, чтобы мы, умерши для грехов, жили для праведности: язвами Его вы были исцелены.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10541" y="5824416"/>
            <a:ext cx="502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1 Петра 2.24.</a:t>
            </a:r>
          </a:p>
        </p:txBody>
      </p:sp>
    </p:spTree>
    <p:extLst>
      <p:ext uri="{BB962C8B-B14F-4D97-AF65-F5344CB8AC3E}">
        <p14:creationId xmlns:p14="http://schemas.microsoft.com/office/powerpoint/2010/main" val="28387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От Него и вы во Христе Иисусе, Который сделался для нас премудростью от Бога, праведностью и освящением и искуплением.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10541" y="5824416"/>
            <a:ext cx="502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1 Коринфянам 1.30.</a:t>
            </a:r>
          </a:p>
        </p:txBody>
      </p:sp>
    </p:spTree>
    <p:extLst>
      <p:ext uri="{BB962C8B-B14F-4D97-AF65-F5344CB8AC3E}">
        <p14:creationId xmlns:p14="http://schemas.microsoft.com/office/powerpoint/2010/main" val="28387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93923" y="315334"/>
            <a:ext cx="55665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0"/>
              </a:lnSpc>
            </a:pPr>
            <a:r>
              <a:rPr lang="ru-RU" sz="60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LAGO" panose="02000600080000020004" pitchFamily="2" charset="0"/>
              </a:rPr>
              <a:t>Поздний дождь и праведность по вере</a:t>
            </a:r>
          </a:p>
        </p:txBody>
      </p:sp>
    </p:spTree>
    <p:extLst>
      <p:ext uri="{BB962C8B-B14F-4D97-AF65-F5344CB8AC3E}">
        <p14:creationId xmlns:p14="http://schemas.microsoft.com/office/powerpoint/2010/main" val="201130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Не Знавшего греха Он </a:t>
            </a:r>
            <a:r>
              <a:rPr lang="ru-RU" sz="4000" b="1" spc="50" dirty="0" err="1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соделал</a:t>
            </a:r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 грехом вместо нас, чтобы мы стали праведностью Божией в Нем.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10541" y="5824416"/>
            <a:ext cx="502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2 Коринфянам 5.21.</a:t>
            </a:r>
          </a:p>
        </p:txBody>
      </p:sp>
    </p:spTree>
    <p:extLst>
      <p:ext uri="{BB962C8B-B14F-4D97-AF65-F5344CB8AC3E}">
        <p14:creationId xmlns:p14="http://schemas.microsoft.com/office/powerpoint/2010/main" val="28387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И заповедал нам Господь исполнять все постановления сии, чтобы мы боялись Господа, Бога нашего, дабы хорошо было нам во все дни, дабы сохранить нашу жизнь, как и теперь; и в сем будет наша праведность, если мы будем стараться исполнять все сии заповеди пред </a:t>
            </a:r>
            <a:r>
              <a:rPr lang="ru-RU" sz="3600" b="1" spc="50" dirty="0" err="1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лицем</a:t>
            </a:r>
            <a:r>
              <a:rPr lang="ru-RU" sz="36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 Господа, Бога нашего, как Он заповедал нам".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10541" y="5824416"/>
            <a:ext cx="502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Второзаконие 6.24-25.</a:t>
            </a:r>
          </a:p>
        </p:txBody>
      </p:sp>
    </p:spTree>
    <p:extLst>
      <p:ext uri="{BB962C8B-B14F-4D97-AF65-F5344CB8AC3E}">
        <p14:creationId xmlns:p14="http://schemas.microsoft.com/office/powerpoint/2010/main" val="28387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Праведность – есть праведные дела, и именно по ним все будут судимы. Наш характер проявляется в том, что мы делаем. Наши дела доказывают искренность нашей веры.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09848" y="5824416"/>
            <a:ext cx="802989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Наглядные уроки Христа. 312</a:t>
            </a:r>
          </a:p>
        </p:txBody>
      </p:sp>
    </p:spTree>
    <p:extLst>
      <p:ext uri="{BB962C8B-B14F-4D97-AF65-F5344CB8AC3E}">
        <p14:creationId xmlns:p14="http://schemas.microsoft.com/office/powerpoint/2010/main" val="28387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Как закон, ослабленный </a:t>
            </a:r>
            <a:r>
              <a:rPr lang="ru-RU" sz="4000" b="1" spc="50" dirty="0" err="1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плотию</a:t>
            </a:r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, был бессилен, то Бог послал Сына Своего в подобии плоти греховной в жертву за грех и осудил грех во плоти, чтобы оправдание закона исполнилось в нас, живущих не по плоти, но по духу.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10541" y="5824416"/>
            <a:ext cx="502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Римлянам 8.3-4.</a:t>
            </a:r>
          </a:p>
        </p:txBody>
      </p:sp>
    </p:spTree>
    <p:extLst>
      <p:ext uri="{BB962C8B-B14F-4D97-AF65-F5344CB8AC3E}">
        <p14:creationId xmlns:p14="http://schemas.microsoft.com/office/powerpoint/2010/main" val="28387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38232" y="290313"/>
            <a:ext cx="95286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Вера в действии </a:t>
            </a:r>
          </a:p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Праведность по вере</a:t>
            </a:r>
          </a:p>
        </p:txBody>
      </p:sp>
    </p:spTree>
    <p:extLst>
      <p:ext uri="{BB962C8B-B14F-4D97-AF65-F5344CB8AC3E}">
        <p14:creationId xmlns:p14="http://schemas.microsoft.com/office/powerpoint/2010/main" val="201130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0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0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9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Праведный верою жив будет.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10541" y="5824416"/>
            <a:ext cx="502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Римлянам 1.17.</a:t>
            </a:r>
          </a:p>
        </p:txBody>
      </p:sp>
    </p:spTree>
    <p:extLst>
      <p:ext uri="{BB962C8B-B14F-4D97-AF65-F5344CB8AC3E}">
        <p14:creationId xmlns:p14="http://schemas.microsoft.com/office/powerpoint/2010/main" val="28387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0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910541" y="5824416"/>
            <a:ext cx="502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Откровение 10.1-3.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38232" y="290313"/>
            <a:ext cx="9528652" cy="53245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4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И видел я другого Ангела сильного, сходящего с неба, облеченного облаком; над головою его была радуга, и лице его как солнце, и ноги его как столпы огненные, в руке у него была книжка раскрытая. И поставил он правую ногу свою на море, а левую на землю, и воскликнул громким голосом, как рыкает лев; и когда он воскликнул, тогда семь громов проговорили голосами своими.</a:t>
            </a:r>
          </a:p>
        </p:txBody>
      </p:sp>
    </p:spTree>
    <p:extLst>
      <p:ext uri="{BB962C8B-B14F-4D97-AF65-F5344CB8AC3E}">
        <p14:creationId xmlns:p14="http://schemas.microsoft.com/office/powerpoint/2010/main" val="28387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38232" y="290313"/>
            <a:ext cx="9528652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Сильный ангел, наставлявший Иоанна, был не Кто иной как Иисус Христос. Его правая нога на море, а левая на земле, указывают на роль, которую Он играет в заключительных сценах Великой Борьбы с сатаной. Это положение означает Его силу и верховную власть над всей землей.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910541" y="5824416"/>
            <a:ext cx="502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БК АСД 7. 971</a:t>
            </a:r>
          </a:p>
        </p:txBody>
      </p:sp>
    </p:spTree>
    <p:extLst>
      <p:ext uri="{BB962C8B-B14F-4D97-AF65-F5344CB8AC3E}">
        <p14:creationId xmlns:p14="http://schemas.microsoft.com/office/powerpoint/2010/main" val="28387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38232" y="290313"/>
            <a:ext cx="95286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Что такое Ранний дождь и Поздний дождь?</a:t>
            </a:r>
          </a:p>
        </p:txBody>
      </p:sp>
    </p:spTree>
    <p:extLst>
      <p:ext uri="{BB962C8B-B14F-4D97-AF65-F5344CB8AC3E}">
        <p14:creationId xmlns:p14="http://schemas.microsoft.com/office/powerpoint/2010/main" val="201130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910541" y="5824416"/>
            <a:ext cx="502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Захария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10.1.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38232" y="290313"/>
            <a:ext cx="952865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Просите у Господа дождя во время </a:t>
            </a:r>
            <a:r>
              <a:rPr lang="ru-RU" sz="4000" b="1" spc="50" dirty="0" err="1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благопотребное</a:t>
            </a:r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; Господь блеснет молниею и даст вам обильный дождь, каждому злак на поле.</a:t>
            </a:r>
          </a:p>
        </p:txBody>
      </p:sp>
    </p:spTree>
    <p:extLst>
      <p:ext uri="{BB962C8B-B14F-4D97-AF65-F5344CB8AC3E}">
        <p14:creationId xmlns:p14="http://schemas.microsoft.com/office/powerpoint/2010/main" val="28387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Он придет к нам, как дождь, как поздний дождь оросит землю.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10541" y="5824416"/>
            <a:ext cx="502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Осия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6.3.</a:t>
            </a:r>
          </a:p>
        </p:txBody>
      </p:sp>
    </p:spTree>
    <p:extLst>
      <p:ext uri="{BB962C8B-B14F-4D97-AF65-F5344CB8AC3E}">
        <p14:creationId xmlns:p14="http://schemas.microsoft.com/office/powerpoint/2010/main" val="283874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2844</Words>
  <Application>Microsoft Office PowerPoint</Application>
  <PresentationFormat>Произвольный</PresentationFormat>
  <Paragraphs>177</Paragraphs>
  <Slides>27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Cricket</vt:lpstr>
      <vt:lpstr>Adventure</vt:lpstr>
      <vt:lpstr>Calibri</vt:lpstr>
      <vt:lpstr>BLAGO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Луговой</dc:creator>
  <cp:lastModifiedBy>Катринушка</cp:lastModifiedBy>
  <cp:revision>145</cp:revision>
  <dcterms:created xsi:type="dcterms:W3CDTF">2021-10-18T14:09:28Z</dcterms:created>
  <dcterms:modified xsi:type="dcterms:W3CDTF">2021-11-23T14:22:27Z</dcterms:modified>
</cp:coreProperties>
</file>