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706" r:id="rId1"/>
  </p:sldMasterIdLst>
  <p:notesMasterIdLst>
    <p:notesMasterId r:id="rId74"/>
  </p:notesMasterIdLst>
  <p:sldIdLst>
    <p:sldId id="522" r:id="rId2"/>
    <p:sldId id="523" r:id="rId3"/>
    <p:sldId id="524" r:id="rId4"/>
    <p:sldId id="525" r:id="rId5"/>
    <p:sldId id="526" r:id="rId6"/>
    <p:sldId id="527" r:id="rId7"/>
    <p:sldId id="528" r:id="rId8"/>
    <p:sldId id="529" r:id="rId9"/>
    <p:sldId id="530" r:id="rId10"/>
    <p:sldId id="531" r:id="rId11"/>
    <p:sldId id="532" r:id="rId12"/>
    <p:sldId id="533" r:id="rId13"/>
    <p:sldId id="537" r:id="rId14"/>
    <p:sldId id="538" r:id="rId15"/>
    <p:sldId id="539" r:id="rId16"/>
    <p:sldId id="540" r:id="rId17"/>
    <p:sldId id="541" r:id="rId18"/>
    <p:sldId id="311" r:id="rId19"/>
    <p:sldId id="309" r:id="rId20"/>
    <p:sldId id="571" r:id="rId21"/>
    <p:sldId id="544" r:id="rId22"/>
    <p:sldId id="512" r:id="rId23"/>
    <p:sldId id="551" r:id="rId24"/>
    <p:sldId id="438" r:id="rId25"/>
    <p:sldId id="513" r:id="rId26"/>
    <p:sldId id="572" r:id="rId27"/>
    <p:sldId id="547" r:id="rId28"/>
    <p:sldId id="548" r:id="rId29"/>
    <p:sldId id="550" r:id="rId30"/>
    <p:sldId id="554" r:id="rId31"/>
    <p:sldId id="573" r:id="rId32"/>
    <p:sldId id="442" r:id="rId33"/>
    <p:sldId id="574" r:id="rId34"/>
    <p:sldId id="445" r:id="rId35"/>
    <p:sldId id="446" r:id="rId36"/>
    <p:sldId id="552" r:id="rId37"/>
    <p:sldId id="448" r:id="rId38"/>
    <p:sldId id="575" r:id="rId39"/>
    <p:sldId id="576" r:id="rId40"/>
    <p:sldId id="450" r:id="rId41"/>
    <p:sldId id="577" r:id="rId42"/>
    <p:sldId id="455" r:id="rId43"/>
    <p:sldId id="454" r:id="rId44"/>
    <p:sldId id="578" r:id="rId45"/>
    <p:sldId id="457" r:id="rId46"/>
    <p:sldId id="458" r:id="rId47"/>
    <p:sldId id="553" r:id="rId48"/>
    <p:sldId id="459" r:id="rId49"/>
    <p:sldId id="460" r:id="rId50"/>
    <p:sldId id="556" r:id="rId51"/>
    <p:sldId id="579" r:id="rId52"/>
    <p:sldId id="462" r:id="rId53"/>
    <p:sldId id="580" r:id="rId54"/>
    <p:sldId id="464" r:id="rId55"/>
    <p:sldId id="465" r:id="rId56"/>
    <p:sldId id="473" r:id="rId57"/>
    <p:sldId id="469" r:id="rId58"/>
    <p:sldId id="474" r:id="rId59"/>
    <p:sldId id="476" r:id="rId60"/>
    <p:sldId id="477" r:id="rId61"/>
    <p:sldId id="581" r:id="rId62"/>
    <p:sldId id="582" r:id="rId63"/>
    <p:sldId id="583" r:id="rId64"/>
    <p:sldId id="297" r:id="rId65"/>
    <p:sldId id="301" r:id="rId66"/>
    <p:sldId id="517" r:id="rId67"/>
    <p:sldId id="518" r:id="rId68"/>
    <p:sldId id="519" r:id="rId69"/>
    <p:sldId id="584" r:id="rId70"/>
    <p:sldId id="569" r:id="rId71"/>
    <p:sldId id="336" r:id="rId72"/>
    <p:sldId id="585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9" autoAdjust="0"/>
    <p:restoredTop sz="94640"/>
  </p:normalViewPr>
  <p:slideViewPr>
    <p:cSldViewPr>
      <p:cViewPr varScale="1">
        <p:scale>
          <a:sx n="111" d="100"/>
          <a:sy n="111" d="100"/>
        </p:scale>
        <p:origin x="186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BF1688C-4342-DB4D-9FD7-F01A93EA11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56BD831-FB23-7F47-9C9C-86861D27A81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BBC44B0-6A47-3C4A-AFC9-836D2E20F96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C1B2EDD-39C2-9943-8482-A01A8A918B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B321245-02BD-BF42-B8FB-09DFFFD314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801C323A-16F4-7646-9016-D0800676D6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F93B88D-47B7-A248-8063-F9D3E5E653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DC0A9D87-BC69-B845-81F8-8BF1817CA4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2D4295-A86A-CF4C-81CA-0126AEBA795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98A1F95-7948-BA4C-82E8-D5EACF1FAB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85C3CCA-0B1F-8B49-A258-14402B6A9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4453280F-CB2A-534E-ABDF-A094BBCC1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7DD4BB-7A9C-5148-A32E-2210BA161CC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359C175-AC70-1146-BEB0-96042448EFA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75EE04D-49FF-4D46-99BB-64248D794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16927693-F849-D74B-8CE0-4234443EE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9EAC26-2AE3-CF43-A794-9E9C8539B9C8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B45A56B-FBF8-324F-96DF-B1052F071E8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16356B2-506D-D64F-81B6-515D060FC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2EEEA924-2ADC-4E48-8255-7D361B4F75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64B873-798B-0143-ADD7-BDEA237D2754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4C89EB7-0035-5542-AC29-1CE9138CB5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A5FC873-1B04-854F-9701-185DAAA3B0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6F87804-BF7A-2548-A006-83EC521CAF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7C9BB8-18DF-6141-9D05-02A1771D90F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0DB7C02-8CF1-D647-BAB8-676607F0A4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D603ADD-A0BA-0A43-81C2-7AF5A6A05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445A720-58B9-D349-AA7E-BE3817F79B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4334C4-94A1-364C-B58E-97068CEDA91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4DB9405-DE61-2A41-9BBD-D09DE317E64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2035AE3-D849-064A-9A5C-E1CD19526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082B6248-C95F-FD41-BBFB-1CF7B1285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9B0F86-3915-9944-8A83-7B9CCCA66A9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003FA353-3CC1-E64E-A42F-DA3E8CF9F76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5A6B335-B788-D841-A353-AABAC54F6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14F0CC1-E7E9-B046-83C0-5159B0AE47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BFBF2A-4058-DE43-830F-C2C2870A1005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E921C34-C8C1-9547-87D0-796AA83A10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B780107-D594-0E40-8FF2-EC6ECAF11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60B0078C-3945-E945-818F-F1C7BF499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17D428-5800-744F-8875-796326D4DDF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0E68CCA7-5606-9949-A72A-65766AA6432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7704052-A3BA-714F-BFA4-C177968FF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E6B7EDE1-5AD4-F243-B7D1-2317C0ADA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BCD488-6723-C043-AC26-6F9F7A73FBC9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2CD0EA7-7BC8-D44C-AF43-7A2CF70B20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742860C-FB26-2F4B-8EA8-0828A2BA6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E4C9B1C-E6B7-704A-82DC-FA61218EBB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99CBB9-3D5C-3B4C-A297-6D94BEE1699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2FB6140-172D-3942-AC45-78D99B0F998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586EEA1-F8DC-0747-8201-53AE09732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DAE64562-5160-AE4A-AA43-E6DBB90E5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B892F7-7755-3341-BA46-711C69EB48B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9CB2D4B-ED2A-274E-804C-F68EB22AF6C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25F0A3-AE74-CA47-9A52-D09519ED1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FB16CBDF-1C0A-8949-80A5-A3382653F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65BF7-BED4-6D41-BB2E-4C66D5C95EE0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9273AAC6-408F-5F49-A061-EFF5844BF7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685AC91F-4A76-C946-BF72-1599943EEF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4FF53F9C-885B-4C45-859C-B7892941F2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6E11BC-803F-B14B-8518-B409F9BCEFC6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5E8B949-9B35-F54E-AD29-6A8C550F50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7296C40-EBD4-2C4B-9F83-A9F72C010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199C008B-3FAF-A049-8FBC-BC948FDE1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AA414D-08D9-2E4A-8D21-F46D8E84396C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4113D463-C08E-7448-856D-E7A4B8E17B4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2F238F9-8D0E-E847-9DBC-82818171B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957465FF-57CA-3048-AD70-28001A3926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D97DC-BE0B-F04B-AFA9-16E4428D3E47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1A40717-A2A9-7E44-BAA5-A67DE4FA680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C212EAB-FA60-7C46-8891-DE498BFA3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C984727A-33AA-4A42-A5F6-BE7865062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96869B-3345-0E4D-8789-9136215D6ABE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33FC2592-DB5F-E741-8EB2-9E9A01920DF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275FE55-5503-8F46-B8B1-FEE78787D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2FD92F6C-3F2C-F544-B653-29EB674CF1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DC9A73-44D9-6848-96A5-2132DA0BEC3C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1297D45D-95FE-D548-9DE7-276B373B84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5131142-CCE5-9843-9B76-72A7AF726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39CE4B6B-4272-894D-96D5-6A899DE0B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4E1F9D-02AC-494C-8AB2-1D4691EBEC6C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E2ECF49C-BCB1-0E4B-A018-E9B2563170C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6CEB971-4052-0840-95BE-2FFAF1F86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EEB6E74C-BCE4-8048-AC24-D62F8A8E1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6CEF5A-D31C-5143-BD37-CB20A3CDFD35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8F81813-E7FF-7444-8114-19D074E537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85AA380-951C-5B48-9DC2-083E519A4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46C040E3-BB95-2D45-86FE-8758D5194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615ADC-BB8A-654E-9EA0-B5C240F3096B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0BC6FF07-C8D0-FC47-83E4-0BE1D7CDE5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E13521FA-0A7E-0B40-A46E-FC3491130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9A1820DE-60A3-A848-8E0F-ACE81AFFD3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D22AF6-1C5A-9142-AB9C-9859F4AC030D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6AC388CE-4FEC-794A-B526-49F13DB661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A4CCAC5-188F-424D-9C3B-23A3FA9A6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5AAF50E6-4BD4-514A-A9D8-F44F499D70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7F1B29-1364-3D43-8299-4AC26CD203DC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925B4897-4A40-484F-B451-D115B1A7167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B44F8D4-0C53-5E4A-AF51-C0A570D2C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58F9C56B-E9D3-524D-A4AF-1B6EA67024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B9A13E-0EB3-154B-B4AF-E6E90FC0F377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F08BFCE6-6AC9-604D-B196-37A950A9C3C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29FC213C-B71B-8543-A04E-E249D05E8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90A76CF6-8560-5C41-92A1-B7F3AF451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33ABE7-F771-414F-8D55-5245484073F4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95C17D68-5EDB-454F-A324-AE1293B911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373A7AAE-B86C-AA40-A003-E0B954DAF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1D8F4FD2-BC18-2142-98B8-36E5DE5F3D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B280D2-3016-D647-87CA-EF5B7A9B8140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ED4F5C4-BCB8-3E46-9D7F-122DC373C20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609DCE8-A488-7747-BEF1-869F1400D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CEA1FF40-E453-F246-B7D1-5CB4BD748A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01D925-26BE-E648-9B76-E7BFD5BA27DB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5F59EC1E-E8F7-1F41-AF07-3213E8964BF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2C2A52D9-FEDE-9C4E-AE2E-F6B2B9BFE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082AF2E8-D869-7343-B657-3C3E0EBBCA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AF212D-2A6E-014A-B5C6-75A5520BE0F5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2B09235-0D48-7E42-BA55-FE555B86F7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51297320-F9D3-3746-9683-110E1D1A1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39A3C1F9-8815-BC4C-B926-593ADCE129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7A34F3-0BC9-9647-83A9-6FF37B84A268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2F724A39-85CB-B341-B568-A113381F944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6ED74184-3D78-2F4D-BAF4-FDF70EA7C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C3ED2EB-501A-E64E-BF95-428290FA8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2F43AB-6B2A-5B42-BF70-BA4127639483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0A89B9B6-F3EF-3340-A8E5-64ECD802CD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62D1EA4-840A-9348-AB05-C483F5200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C99697C2-50BC-C941-9F4C-135FF5AF1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AF0812-F356-8E43-A0AA-26EDE7F76FB8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EEC86CFE-1DA3-E645-A623-942C34CAD38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7CF66CF4-F70D-E145-85F1-6A2451125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098108E8-CF4D-B842-AE39-64577835D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6FDE68-7CBC-C445-97FF-B432710CCFCE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ECD46E2-EAE0-1D4D-85F4-6E739D20F1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DAECC41-4C82-4548-9208-A0C0D1EBE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87BB83F-9C6B-F543-B0BE-76ECFB9D15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F9EFC4-E3C3-0F47-B3E6-62B9A0198D23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007CB170-F6FB-3A4F-B198-59526B63A66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F4FD1478-8D89-CF45-9575-B14ABC3AC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304B73D4-8BFC-7F49-BF7E-8217D2459C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2F128-8AD7-4146-8E11-8B11303B01C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837370C-1684-854C-B2F6-79D81FBC83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79C1DDD-A954-5542-B6DF-2375B7462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60717307-7A92-224C-BF11-9BDFA5B8C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9787B5-5D8B-1342-B71B-C26E48EDD044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2EBD00CC-9A8B-7145-986E-E303B0A8DA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F6CE9316-7973-1143-9BA2-9F4165B72E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34BBB8C9-CED1-BC4A-9773-1E0A9CCC4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0E23C6-3769-FB43-BDFC-3BA0966AA46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613E1FF-7CBC-F049-9380-F61A9874DA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F302FAE-F9DF-F842-AFCC-E5F283A00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10083784-24D0-CC41-A09D-CA3BB6EAB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A6D7FB-4CC0-AD4B-8697-5B53DCAEF61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4284C91-B0BB-1849-91CE-AFD7BE276E7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18E3387-8EB4-4848-9F18-D7ECDFE26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3B727A6F-2A99-2441-90B8-E131A3B2BE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BFE671-2494-AB41-9D1B-2FD2850FC31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5E7FBAA-068E-BA40-BE4F-4584E5E03EC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DC78E12-5CCD-9C42-BBB0-7356AC55F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D2DE98E2-6448-1E46-AC20-EF1326316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F32CC1-E445-CD4F-A6D5-589E74FA8A9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33CA0E93-1024-9C4E-8C49-0F59B7C3C0D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85300BB-7CD2-5041-877C-8D6F7E8BF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93141471-3343-8341-AE2E-72E3B3414A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CFE5A6-D192-314D-9580-CEA002F6253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D13D0B6-E01E-F34F-9D51-688ED9CFE9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D443DEA-336D-5940-A258-3ABED5A91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D5222DB-DFB8-5249-84DF-6CBF81AD500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D8A8707-2280-6743-8FCB-50C0E4B0C0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E4CF8DED-9251-2A44-AA3C-ED9CF1F7487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B79CE62-D5DD-E244-845F-FAAD3DAB3D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6E5E0BA6-2A33-0C4E-97B7-BFBF840E355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F20116FA-41D1-374E-BB87-7D82DB8892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8CB40D99-2DA5-F646-BCAF-AA45B691E40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E460D84C-EB02-0E42-8B80-04807BDEBD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9DEA98E7-7884-5E45-99E6-F9D27102593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1EDC97C2-90E4-3B4C-AAED-31603168DE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4DE34397-38C2-C340-A49B-1BBE709367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E191BD-68BB-AC41-8A76-ACBCD70399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E8016D06-0115-464B-9341-58A5375245F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7AA034B0-B24F-784A-AF3C-83E1A2A164D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63DAE150-8435-D643-B4EA-2DEB3CE2726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9E17B840-71EF-2C45-B613-F87EA0CFC2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0D1347BB-2349-004A-A9C6-E990C9033A7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6075E16E-44E5-4343-AE2C-E825F6F413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8BC5FE44-2F02-3049-BB01-95DC4792FD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5A7237A1-1D46-6143-95A8-01E50F87C2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53942E9C-0713-BA48-89FE-12E2300A4B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E2C44EA-F29A-414F-98A9-A40CC43EF97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3FE31A88-E231-6846-A097-8BFDCD91E45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72F77508-B0F6-4744-9306-D88CD3A0DF6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0CCE7545-5836-1A4F-943D-EC03944127E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DD5E1411-2D08-C442-B0B0-9B2F76305A1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7677E543-B077-2045-B664-1FB9C118D83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8542D99D-C7F1-1241-903A-A98CFA75C53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32" name="Group 30">
                <a:extLst>
                  <a:ext uri="{FF2B5EF4-FFF2-40B4-BE49-F238E27FC236}">
                    <a16:creationId xmlns:a16="http://schemas.microsoft.com/office/drawing/2014/main" id="{5D351732-059B-AB44-A87C-98129B33DC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>
                  <a:extLst>
                    <a:ext uri="{FF2B5EF4-FFF2-40B4-BE49-F238E27FC236}">
                      <a16:creationId xmlns:a16="http://schemas.microsoft.com/office/drawing/2014/main" id="{8ED17E19-ABFF-AA42-BFCD-F501EE33644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32">
                  <a:extLst>
                    <a:ext uri="{FF2B5EF4-FFF2-40B4-BE49-F238E27FC236}">
                      <a16:creationId xmlns:a16="http://schemas.microsoft.com/office/drawing/2014/main" id="{FFEC175D-9BC0-1444-8DCB-21F6F3B928D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33">
                  <a:extLst>
                    <a:ext uri="{FF2B5EF4-FFF2-40B4-BE49-F238E27FC236}">
                      <a16:creationId xmlns:a16="http://schemas.microsoft.com/office/drawing/2014/main" id="{21F67EA3-F979-B64F-BDB6-867C4B141DE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34">
                  <a:extLst>
                    <a:ext uri="{FF2B5EF4-FFF2-40B4-BE49-F238E27FC236}">
                      <a16:creationId xmlns:a16="http://schemas.microsoft.com/office/drawing/2014/main" id="{AD3C5D73-DC68-0F4F-8A27-D0D22BB6E3C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8" name="Freeform 35">
                  <a:extLst>
                    <a:ext uri="{FF2B5EF4-FFF2-40B4-BE49-F238E27FC236}">
                      <a16:creationId xmlns:a16="http://schemas.microsoft.com/office/drawing/2014/main" id="{9C29246C-3FA2-F043-A1ED-6CD6761CF4C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36">
                  <a:extLst>
                    <a:ext uri="{FF2B5EF4-FFF2-40B4-BE49-F238E27FC236}">
                      <a16:creationId xmlns:a16="http://schemas.microsoft.com/office/drawing/2014/main" id="{65DCA012-B04F-2943-81A6-54D9709C439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37">
                  <a:extLst>
                    <a:ext uri="{FF2B5EF4-FFF2-40B4-BE49-F238E27FC236}">
                      <a16:creationId xmlns:a16="http://schemas.microsoft.com/office/drawing/2014/main" id="{65C0747F-7EA2-4D42-B6B6-A93FA508D47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38">
                  <a:extLst>
                    <a:ext uri="{FF2B5EF4-FFF2-40B4-BE49-F238E27FC236}">
                      <a16:creationId xmlns:a16="http://schemas.microsoft.com/office/drawing/2014/main" id="{AC9574CE-1023-394A-B2DF-161B4D685DC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2" name="Freeform 39">
                  <a:extLst>
                    <a:ext uri="{FF2B5EF4-FFF2-40B4-BE49-F238E27FC236}">
                      <a16:creationId xmlns:a16="http://schemas.microsoft.com/office/drawing/2014/main" id="{AB60DFF1-04EB-9F45-A777-4E54B0FB0E1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" name="Freeform 40">
                  <a:extLst>
                    <a:ext uri="{FF2B5EF4-FFF2-40B4-BE49-F238E27FC236}">
                      <a16:creationId xmlns:a16="http://schemas.microsoft.com/office/drawing/2014/main" id="{BBECA2E4-20E1-2245-AC2F-723D40D2217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Freeform 41">
                  <a:extLst>
                    <a:ext uri="{FF2B5EF4-FFF2-40B4-BE49-F238E27FC236}">
                      <a16:creationId xmlns:a16="http://schemas.microsoft.com/office/drawing/2014/main" id="{6592D1EF-6E85-7446-886F-367B150999D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5" name="Freeform 42">
                  <a:extLst>
                    <a:ext uri="{FF2B5EF4-FFF2-40B4-BE49-F238E27FC236}">
                      <a16:creationId xmlns:a16="http://schemas.microsoft.com/office/drawing/2014/main" id="{85BAAA5D-D53A-C940-8AFE-FF844AFD034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6" name="Freeform 43">
                  <a:extLst>
                    <a:ext uri="{FF2B5EF4-FFF2-40B4-BE49-F238E27FC236}">
                      <a16:creationId xmlns:a16="http://schemas.microsoft.com/office/drawing/2014/main" id="{89731D23-A92D-DA47-B257-C9B64207CBF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" name="Freeform 44">
                  <a:extLst>
                    <a:ext uri="{FF2B5EF4-FFF2-40B4-BE49-F238E27FC236}">
                      <a16:creationId xmlns:a16="http://schemas.microsoft.com/office/drawing/2014/main" id="{234D3738-1604-3447-B42D-5E4A8F39CC0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8" name="Freeform 45">
                  <a:extLst>
                    <a:ext uri="{FF2B5EF4-FFF2-40B4-BE49-F238E27FC236}">
                      <a16:creationId xmlns:a16="http://schemas.microsoft.com/office/drawing/2014/main" id="{F6D7EF68-448A-0D4B-AE33-F715104EC4E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46">
                <a:extLst>
                  <a:ext uri="{FF2B5EF4-FFF2-40B4-BE49-F238E27FC236}">
                    <a16:creationId xmlns:a16="http://schemas.microsoft.com/office/drawing/2014/main" id="{B8EAF948-A0B8-814D-B2FC-B927F7D4E9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5F35EAA5-788B-F34F-8159-B71B6EAF5EF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7 w 305"/>
                    <a:gd name="T1" fmla="*/ 432 h 426"/>
                    <a:gd name="T2" fmla="*/ 311 w 305"/>
                    <a:gd name="T3" fmla="*/ 432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7 w 305"/>
                    <a:gd name="T9" fmla="*/ 432 h 426"/>
                    <a:gd name="T10" fmla="*/ 287 w 305"/>
                    <a:gd name="T11" fmla="*/ 432 h 426"/>
                    <a:gd name="T12" fmla="*/ 287 w 305"/>
                    <a:gd name="T13" fmla="*/ 432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7A69F75C-98C2-2C4B-86C2-47667E99473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2 h 486"/>
                    <a:gd name="T2" fmla="*/ 48 w 347"/>
                    <a:gd name="T3" fmla="*/ 492 h 486"/>
                    <a:gd name="T4" fmla="*/ 353 w 347"/>
                    <a:gd name="T5" fmla="*/ 72 h 486"/>
                    <a:gd name="T6" fmla="*/ 353 w 347"/>
                    <a:gd name="T7" fmla="*/ 0 h 486"/>
                    <a:gd name="T8" fmla="*/ 0 w 347"/>
                    <a:gd name="T9" fmla="*/ 492 h 486"/>
                    <a:gd name="T10" fmla="*/ 24 w 347"/>
                    <a:gd name="T11" fmla="*/ 492 h 486"/>
                    <a:gd name="T12" fmla="*/ 24 w 347"/>
                    <a:gd name="T13" fmla="*/ 492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4" name="Group 49">
                <a:extLst>
                  <a:ext uri="{FF2B5EF4-FFF2-40B4-BE49-F238E27FC236}">
                    <a16:creationId xmlns:a16="http://schemas.microsoft.com/office/drawing/2014/main" id="{15BBB1E3-F970-1642-9E19-B8163367B4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>
                  <a:extLst>
                    <a:ext uri="{FF2B5EF4-FFF2-40B4-BE49-F238E27FC236}">
                      <a16:creationId xmlns:a16="http://schemas.microsoft.com/office/drawing/2014/main" id="{12B7A8E7-E263-BD42-AE5A-265971C2AA9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51">
                  <a:extLst>
                    <a:ext uri="{FF2B5EF4-FFF2-40B4-BE49-F238E27FC236}">
                      <a16:creationId xmlns:a16="http://schemas.microsoft.com/office/drawing/2014/main" id="{1EA1D839-715C-1C4F-A3BF-5639B83BAFE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52">
                  <a:extLst>
                    <a:ext uri="{FF2B5EF4-FFF2-40B4-BE49-F238E27FC236}">
                      <a16:creationId xmlns:a16="http://schemas.microsoft.com/office/drawing/2014/main" id="{794CDDEE-C1A4-344F-9AC2-AF3FF354D21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Freeform 53">
                  <a:extLst>
                    <a:ext uri="{FF2B5EF4-FFF2-40B4-BE49-F238E27FC236}">
                      <a16:creationId xmlns:a16="http://schemas.microsoft.com/office/drawing/2014/main" id="{546A19A3-E304-D143-B939-2C830948C17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54">
                  <a:extLst>
                    <a:ext uri="{FF2B5EF4-FFF2-40B4-BE49-F238E27FC236}">
                      <a16:creationId xmlns:a16="http://schemas.microsoft.com/office/drawing/2014/main" id="{E340C080-2DDE-2447-9E86-DC4E0D393F6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55">
                  <a:extLst>
                    <a:ext uri="{FF2B5EF4-FFF2-40B4-BE49-F238E27FC236}">
                      <a16:creationId xmlns:a16="http://schemas.microsoft.com/office/drawing/2014/main" id="{B3B1AA0F-4090-8246-B7E3-ED666D286A2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56">
                  <a:extLst>
                    <a:ext uri="{FF2B5EF4-FFF2-40B4-BE49-F238E27FC236}">
                      <a16:creationId xmlns:a16="http://schemas.microsoft.com/office/drawing/2014/main" id="{3FBAF1C5-8E0E-2D4B-BAE7-AB0630CB9A4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Freeform 57">
                  <a:extLst>
                    <a:ext uri="{FF2B5EF4-FFF2-40B4-BE49-F238E27FC236}">
                      <a16:creationId xmlns:a16="http://schemas.microsoft.com/office/drawing/2014/main" id="{3C3C9142-F6D4-054A-98B8-75028186131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58">
                  <a:extLst>
                    <a:ext uri="{FF2B5EF4-FFF2-40B4-BE49-F238E27FC236}">
                      <a16:creationId xmlns:a16="http://schemas.microsoft.com/office/drawing/2014/main" id="{032F7D76-99D1-8F43-989F-0D51A958312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35" name="Freeform 59">
                <a:extLst>
                  <a:ext uri="{FF2B5EF4-FFF2-40B4-BE49-F238E27FC236}">
                    <a16:creationId xmlns:a16="http://schemas.microsoft.com/office/drawing/2014/main" id="{BA068BA9-5EF2-8D48-8CF9-D7FFFCD6A2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60">
                <a:extLst>
                  <a:ext uri="{FF2B5EF4-FFF2-40B4-BE49-F238E27FC236}">
                    <a16:creationId xmlns:a16="http://schemas.microsoft.com/office/drawing/2014/main" id="{ADD4890A-2BA5-594C-971A-BC80D933CF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61">
                <a:extLst>
                  <a:ext uri="{FF2B5EF4-FFF2-40B4-BE49-F238E27FC236}">
                    <a16:creationId xmlns:a16="http://schemas.microsoft.com/office/drawing/2014/main" id="{0E9AC2FC-E732-9D40-B65F-22437D336F5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62">
                <a:extLst>
                  <a:ext uri="{FF2B5EF4-FFF2-40B4-BE49-F238E27FC236}">
                    <a16:creationId xmlns:a16="http://schemas.microsoft.com/office/drawing/2014/main" id="{F6254C54-7F6D-8241-9FA2-812FD348C74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63">
                <a:extLst>
                  <a:ext uri="{FF2B5EF4-FFF2-40B4-BE49-F238E27FC236}">
                    <a16:creationId xmlns:a16="http://schemas.microsoft.com/office/drawing/2014/main" id="{375D303C-6D1C-B242-B997-D901911CE5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64">
                <a:extLst>
                  <a:ext uri="{FF2B5EF4-FFF2-40B4-BE49-F238E27FC236}">
                    <a16:creationId xmlns:a16="http://schemas.microsoft.com/office/drawing/2014/main" id="{C378A8C6-A260-9D4B-8495-0E195F5E56F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65">
                <a:extLst>
                  <a:ext uri="{FF2B5EF4-FFF2-40B4-BE49-F238E27FC236}">
                    <a16:creationId xmlns:a16="http://schemas.microsoft.com/office/drawing/2014/main" id="{3CD40CDE-8793-E646-9B71-42CD93F5824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66">
                <a:extLst>
                  <a:ext uri="{FF2B5EF4-FFF2-40B4-BE49-F238E27FC236}">
                    <a16:creationId xmlns:a16="http://schemas.microsoft.com/office/drawing/2014/main" id="{002F9695-1E54-9C40-AE9A-E193A8879EF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376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76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8400165C-EA9F-9648-8BAC-DA7AA79B77A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B3C5C43B-B220-594C-98B4-AA8971801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id="{04E6B47D-C514-E247-87DD-7EF49D1AC9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C2B53C-078F-A24F-861A-7CD6C15F3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818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F1FA4E93-34AF-0D44-B5A6-C6D1C53497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038BEFBA-E034-C94B-98E6-5AD5580166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0B6BA1A7-1AA2-6648-BC5C-592B5F873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0D84A-49F3-7C40-BB77-A26CF8C4D1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00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FDD9B08A-C444-1E44-B9B6-898C54B12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7C9D827B-094C-1946-B882-48399FF7C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CC283387-A4CF-0940-8D3C-7B308FD56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3ED04-D57B-6A43-8633-CCE319135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3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997BB6A6-2E73-9C45-8AAF-2B95C11D06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A1A3DD3B-0356-5F42-B713-EBA729B94C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34ABA46C-896A-D84C-9BE7-0D083605B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AC235-58A1-DB44-A01F-F9FBC82DC8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85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F1E8198A-456E-714B-9114-1AC8D868BB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2434912B-7F0D-984E-8A96-E2FAB0308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78FB65AC-B3A6-9D4D-B76F-AD09CB62E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D137-C124-EE42-88F9-5AB37872A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3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DCFE887B-48DB-B542-8BEC-B765A1443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28CD32A3-DA9F-B74F-B247-D930DD6AB5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D2839921-BF1B-C64D-A98C-194C5B8D59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6D3B4-E6AC-264D-A499-B64900756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19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342625E2-033D-8E4C-BD08-95A3E10658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9">
            <a:extLst>
              <a:ext uri="{FF2B5EF4-FFF2-40B4-BE49-F238E27FC236}">
                <a16:creationId xmlns:a16="http://schemas.microsoft.com/office/drawing/2014/main" id="{1AF8C710-8D9F-8444-B18E-2A5D8D697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0">
            <a:extLst>
              <a:ext uri="{FF2B5EF4-FFF2-40B4-BE49-F238E27FC236}">
                <a16:creationId xmlns:a16="http://schemas.microsoft.com/office/drawing/2014/main" id="{1D40C87B-A1DB-C04C-B319-BFEB6698B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F757-886B-F949-944D-A65C70FE6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01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8A2C8CBD-793E-8244-AE97-3B5BFD98F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1833E605-9408-4449-A952-180E1CBEE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CDB49385-B79F-1C4A-89A4-5E7D746DE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E6C96-5458-CC4F-A163-2ED209321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63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>
            <a:extLst>
              <a:ext uri="{FF2B5EF4-FFF2-40B4-BE49-F238E27FC236}">
                <a16:creationId xmlns:a16="http://schemas.microsoft.com/office/drawing/2014/main" id="{3FB3E5A3-A9E4-8C42-9A7D-9DCEA797C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F8BB75D6-F90C-CF47-88C6-CF33010C8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6125C0B3-E97D-2149-BBE9-13F05CF14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9D1C-41B4-7846-8B92-98CC5DA23D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28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C48A547F-34B1-104D-A1C3-BE83B3718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1B9EA445-4D0C-704F-87E6-20D464567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B4AA004E-600B-7240-9DF2-4CC64625D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F8296-6DC3-5747-BE99-C1D591607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21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4CB3BEC7-B6AA-354F-898E-844F5613C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BD797EBD-15CA-1B48-84A9-1F274734A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6D6409FF-3CED-F642-9A24-901D4A675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207CA-F979-074E-8042-696B3D9294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27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6DC6161-AA86-CA47-A7BA-13E31BEDBAD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36547" name="Freeform 3">
              <a:extLst>
                <a:ext uri="{FF2B5EF4-FFF2-40B4-BE49-F238E27FC236}">
                  <a16:creationId xmlns:a16="http://schemas.microsoft.com/office/drawing/2014/main" id="{CAB5C319-3200-1940-BD69-544B9659A6D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B98585E6-D151-7845-99A2-BA4B7175429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36549" name="Freeform 5">
                <a:extLst>
                  <a:ext uri="{FF2B5EF4-FFF2-40B4-BE49-F238E27FC236}">
                    <a16:creationId xmlns:a16="http://schemas.microsoft.com/office/drawing/2014/main" id="{3206859D-C181-4846-B1E7-837B1CC330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0" name="Freeform 6">
                <a:extLst>
                  <a:ext uri="{FF2B5EF4-FFF2-40B4-BE49-F238E27FC236}">
                    <a16:creationId xmlns:a16="http://schemas.microsoft.com/office/drawing/2014/main" id="{67BFE5C7-D963-8E49-829C-4FB74F4539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1" name="Freeform 7">
                <a:extLst>
                  <a:ext uri="{FF2B5EF4-FFF2-40B4-BE49-F238E27FC236}">
                    <a16:creationId xmlns:a16="http://schemas.microsoft.com/office/drawing/2014/main" id="{008DCFF4-41C5-BD43-BD43-D9A254D086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2" name="Freeform 8">
                <a:extLst>
                  <a:ext uri="{FF2B5EF4-FFF2-40B4-BE49-F238E27FC236}">
                    <a16:creationId xmlns:a16="http://schemas.microsoft.com/office/drawing/2014/main" id="{E35A08D5-7E6F-3741-AC54-6136BB9994F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3" name="Freeform 9">
                <a:extLst>
                  <a:ext uri="{FF2B5EF4-FFF2-40B4-BE49-F238E27FC236}">
                    <a16:creationId xmlns:a16="http://schemas.microsoft.com/office/drawing/2014/main" id="{0EE5EBA4-2DDF-0D48-9DE3-4D8D86B8CA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4" name="Freeform 10">
                <a:extLst>
                  <a:ext uri="{FF2B5EF4-FFF2-40B4-BE49-F238E27FC236}">
                    <a16:creationId xmlns:a16="http://schemas.microsoft.com/office/drawing/2014/main" id="{1C68E7EE-9B22-B34C-940D-BDCA2E78139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5" name="Freeform 11">
                <a:extLst>
                  <a:ext uri="{FF2B5EF4-FFF2-40B4-BE49-F238E27FC236}">
                    <a16:creationId xmlns:a16="http://schemas.microsoft.com/office/drawing/2014/main" id="{19C3C77B-AE2F-2040-AE40-88DEA95404D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6" name="Freeform 12">
                <a:extLst>
                  <a:ext uri="{FF2B5EF4-FFF2-40B4-BE49-F238E27FC236}">
                    <a16:creationId xmlns:a16="http://schemas.microsoft.com/office/drawing/2014/main" id="{168304E7-9D12-694B-85FB-F27070741C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7" name="Freeform 13">
                <a:extLst>
                  <a:ext uri="{FF2B5EF4-FFF2-40B4-BE49-F238E27FC236}">
                    <a16:creationId xmlns:a16="http://schemas.microsoft.com/office/drawing/2014/main" id="{AE89EE83-0BA3-0A4F-8DC4-ED901DCD8E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8" name="Freeform 14">
                <a:extLst>
                  <a:ext uri="{FF2B5EF4-FFF2-40B4-BE49-F238E27FC236}">
                    <a16:creationId xmlns:a16="http://schemas.microsoft.com/office/drawing/2014/main" id="{121A46D1-77D6-5C4A-B877-ECCA36B784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59" name="Freeform 15">
                <a:extLst>
                  <a:ext uri="{FF2B5EF4-FFF2-40B4-BE49-F238E27FC236}">
                    <a16:creationId xmlns:a16="http://schemas.microsoft.com/office/drawing/2014/main" id="{E38CB9D8-D4CE-D545-BE7E-9D9A21827CC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0" name="Freeform 16">
                <a:extLst>
                  <a:ext uri="{FF2B5EF4-FFF2-40B4-BE49-F238E27FC236}">
                    <a16:creationId xmlns:a16="http://schemas.microsoft.com/office/drawing/2014/main" id="{A2E0EEB7-691B-3241-BDDF-3553343944A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1" name="Freeform 17">
                <a:extLst>
                  <a:ext uri="{FF2B5EF4-FFF2-40B4-BE49-F238E27FC236}">
                    <a16:creationId xmlns:a16="http://schemas.microsoft.com/office/drawing/2014/main" id="{E88F2878-AE05-8C4B-A3D4-3D6CB2E69E4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2" name="Freeform 18">
                <a:extLst>
                  <a:ext uri="{FF2B5EF4-FFF2-40B4-BE49-F238E27FC236}">
                    <a16:creationId xmlns:a16="http://schemas.microsoft.com/office/drawing/2014/main" id="{BCA7B952-2B31-7B4E-92A1-EEF63DC6F8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3" name="Freeform 19">
                <a:extLst>
                  <a:ext uri="{FF2B5EF4-FFF2-40B4-BE49-F238E27FC236}">
                    <a16:creationId xmlns:a16="http://schemas.microsoft.com/office/drawing/2014/main" id="{EE796B0F-97AF-8842-AF14-94BE5DBAA35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4" name="Freeform 20">
                <a:extLst>
                  <a:ext uri="{FF2B5EF4-FFF2-40B4-BE49-F238E27FC236}">
                    <a16:creationId xmlns:a16="http://schemas.microsoft.com/office/drawing/2014/main" id="{26B11950-1F53-B945-8438-4D7C83F8BFF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5" name="Freeform 21">
                <a:extLst>
                  <a:ext uri="{FF2B5EF4-FFF2-40B4-BE49-F238E27FC236}">
                    <a16:creationId xmlns:a16="http://schemas.microsoft.com/office/drawing/2014/main" id="{BD896BB4-CBE8-4447-8C72-79BB5C6971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6" name="Freeform 22">
                <a:extLst>
                  <a:ext uri="{FF2B5EF4-FFF2-40B4-BE49-F238E27FC236}">
                    <a16:creationId xmlns:a16="http://schemas.microsoft.com/office/drawing/2014/main" id="{A3FBA9A6-0351-594F-B68B-7F865D19094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7" name="Freeform 23">
                <a:extLst>
                  <a:ext uri="{FF2B5EF4-FFF2-40B4-BE49-F238E27FC236}">
                    <a16:creationId xmlns:a16="http://schemas.microsoft.com/office/drawing/2014/main" id="{06DD9FD9-7F64-5241-B603-DED9B15C025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8" name="Freeform 24">
                <a:extLst>
                  <a:ext uri="{FF2B5EF4-FFF2-40B4-BE49-F238E27FC236}">
                    <a16:creationId xmlns:a16="http://schemas.microsoft.com/office/drawing/2014/main" id="{B1809C17-8936-1D45-B09C-8D2DA9FC1C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69" name="Freeform 25">
                <a:extLst>
                  <a:ext uri="{FF2B5EF4-FFF2-40B4-BE49-F238E27FC236}">
                    <a16:creationId xmlns:a16="http://schemas.microsoft.com/office/drawing/2014/main" id="{C2032AC0-E96D-3647-B1B4-6890819A6E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70" name="Freeform 26">
                <a:extLst>
                  <a:ext uri="{FF2B5EF4-FFF2-40B4-BE49-F238E27FC236}">
                    <a16:creationId xmlns:a16="http://schemas.microsoft.com/office/drawing/2014/main" id="{5B456D23-F475-4C48-99D6-7552BEA18CD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71" name="Freeform 27">
                <a:extLst>
                  <a:ext uri="{FF2B5EF4-FFF2-40B4-BE49-F238E27FC236}">
                    <a16:creationId xmlns:a16="http://schemas.microsoft.com/office/drawing/2014/main" id="{652DA879-4557-A845-866B-E99C98FCEA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72" name="Freeform 28">
                <a:extLst>
                  <a:ext uri="{FF2B5EF4-FFF2-40B4-BE49-F238E27FC236}">
                    <a16:creationId xmlns:a16="http://schemas.microsoft.com/office/drawing/2014/main" id="{EF41B1B3-6EBA-0C4B-A5F7-00EC9EBEB34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73" name="Freeform 29">
                <a:extLst>
                  <a:ext uri="{FF2B5EF4-FFF2-40B4-BE49-F238E27FC236}">
                    <a16:creationId xmlns:a16="http://schemas.microsoft.com/office/drawing/2014/main" id="{4B3690E7-9FBE-7E47-BB82-AED4C1759DE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59" name="Group 30">
                <a:extLst>
                  <a:ext uri="{FF2B5EF4-FFF2-40B4-BE49-F238E27FC236}">
                    <a16:creationId xmlns:a16="http://schemas.microsoft.com/office/drawing/2014/main" id="{33AD3D46-994F-C843-B4CF-F08E411D6AA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236575" name="Freeform 31">
                  <a:extLst>
                    <a:ext uri="{FF2B5EF4-FFF2-40B4-BE49-F238E27FC236}">
                      <a16:creationId xmlns:a16="http://schemas.microsoft.com/office/drawing/2014/main" id="{C13B9716-4F73-7341-8D0C-3354EADA691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76" name="Freeform 32">
                  <a:extLst>
                    <a:ext uri="{FF2B5EF4-FFF2-40B4-BE49-F238E27FC236}">
                      <a16:creationId xmlns:a16="http://schemas.microsoft.com/office/drawing/2014/main" id="{18B1367F-AEB7-924D-B4E3-D28E9776269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77" name="Freeform 33">
                  <a:extLst>
                    <a:ext uri="{FF2B5EF4-FFF2-40B4-BE49-F238E27FC236}">
                      <a16:creationId xmlns:a16="http://schemas.microsoft.com/office/drawing/2014/main" id="{146AE73D-7AC9-F84D-96E3-61D0E05707E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78" name="Freeform 34">
                  <a:extLst>
                    <a:ext uri="{FF2B5EF4-FFF2-40B4-BE49-F238E27FC236}">
                      <a16:creationId xmlns:a16="http://schemas.microsoft.com/office/drawing/2014/main" id="{B3FAB40D-7912-9144-9659-FB98BD3A233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79" name="Freeform 35">
                  <a:extLst>
                    <a:ext uri="{FF2B5EF4-FFF2-40B4-BE49-F238E27FC236}">
                      <a16:creationId xmlns:a16="http://schemas.microsoft.com/office/drawing/2014/main" id="{790EFF8A-DED3-CB4D-817F-9135F6F2D83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0" name="Freeform 36">
                  <a:extLst>
                    <a:ext uri="{FF2B5EF4-FFF2-40B4-BE49-F238E27FC236}">
                      <a16:creationId xmlns:a16="http://schemas.microsoft.com/office/drawing/2014/main" id="{9EB6A807-D800-C54C-9A6F-E93A268B38E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1" name="Freeform 37">
                  <a:extLst>
                    <a:ext uri="{FF2B5EF4-FFF2-40B4-BE49-F238E27FC236}">
                      <a16:creationId xmlns:a16="http://schemas.microsoft.com/office/drawing/2014/main" id="{D9920278-B791-D747-A807-B0493A79944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2" name="Freeform 38">
                  <a:extLst>
                    <a:ext uri="{FF2B5EF4-FFF2-40B4-BE49-F238E27FC236}">
                      <a16:creationId xmlns:a16="http://schemas.microsoft.com/office/drawing/2014/main" id="{B4155D27-272C-844F-AECA-6D153CA78A3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3" name="Freeform 39">
                  <a:extLst>
                    <a:ext uri="{FF2B5EF4-FFF2-40B4-BE49-F238E27FC236}">
                      <a16:creationId xmlns:a16="http://schemas.microsoft.com/office/drawing/2014/main" id="{E4C5FA44-7B0C-9B43-BF32-AEB43AF89A3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4" name="Freeform 40">
                  <a:extLst>
                    <a:ext uri="{FF2B5EF4-FFF2-40B4-BE49-F238E27FC236}">
                      <a16:creationId xmlns:a16="http://schemas.microsoft.com/office/drawing/2014/main" id="{3AF995FE-881C-DA4D-B13B-1F70964DEF6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5" name="Freeform 41">
                  <a:extLst>
                    <a:ext uri="{FF2B5EF4-FFF2-40B4-BE49-F238E27FC236}">
                      <a16:creationId xmlns:a16="http://schemas.microsoft.com/office/drawing/2014/main" id="{03E75F82-0755-C64E-97EA-662173460B9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6" name="Freeform 42">
                  <a:extLst>
                    <a:ext uri="{FF2B5EF4-FFF2-40B4-BE49-F238E27FC236}">
                      <a16:creationId xmlns:a16="http://schemas.microsoft.com/office/drawing/2014/main" id="{470EA6FC-3229-FC4B-9315-65E92A43D0B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7" name="Freeform 43">
                  <a:extLst>
                    <a:ext uri="{FF2B5EF4-FFF2-40B4-BE49-F238E27FC236}">
                      <a16:creationId xmlns:a16="http://schemas.microsoft.com/office/drawing/2014/main" id="{258C47E4-2C71-A140-8F5C-9B02696DE68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8" name="Freeform 44">
                  <a:extLst>
                    <a:ext uri="{FF2B5EF4-FFF2-40B4-BE49-F238E27FC236}">
                      <a16:creationId xmlns:a16="http://schemas.microsoft.com/office/drawing/2014/main" id="{973F8178-CC04-A747-BF10-2AA912E181E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89" name="Freeform 45">
                  <a:extLst>
                    <a:ext uri="{FF2B5EF4-FFF2-40B4-BE49-F238E27FC236}">
                      <a16:creationId xmlns:a16="http://schemas.microsoft.com/office/drawing/2014/main" id="{D1250A80-5AEE-EB4B-B5A5-660BBC09E47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46">
                <a:extLst>
                  <a:ext uri="{FF2B5EF4-FFF2-40B4-BE49-F238E27FC236}">
                    <a16:creationId xmlns:a16="http://schemas.microsoft.com/office/drawing/2014/main" id="{7CCE5FDE-8A20-F34F-A672-3F156FB1AF1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79" name="Freeform 47">
                  <a:extLst>
                    <a:ext uri="{FF2B5EF4-FFF2-40B4-BE49-F238E27FC236}">
                      <a16:creationId xmlns:a16="http://schemas.microsoft.com/office/drawing/2014/main" id="{9A9CAFE8-6415-7746-88DB-84D4BE79228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7 w 305"/>
                    <a:gd name="T1" fmla="*/ 432 h 426"/>
                    <a:gd name="T2" fmla="*/ 311 w 305"/>
                    <a:gd name="T3" fmla="*/ 432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7 w 305"/>
                    <a:gd name="T9" fmla="*/ 432 h 426"/>
                    <a:gd name="T10" fmla="*/ 287 w 305"/>
                    <a:gd name="T11" fmla="*/ 432 h 426"/>
                    <a:gd name="T12" fmla="*/ 287 w 305"/>
                    <a:gd name="T13" fmla="*/ 432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80" name="Freeform 48">
                  <a:extLst>
                    <a:ext uri="{FF2B5EF4-FFF2-40B4-BE49-F238E27FC236}">
                      <a16:creationId xmlns:a16="http://schemas.microsoft.com/office/drawing/2014/main" id="{8DE8A85B-577E-E34E-8D8E-3C36E7ADAB7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2 h 486"/>
                    <a:gd name="T2" fmla="*/ 48 w 347"/>
                    <a:gd name="T3" fmla="*/ 492 h 486"/>
                    <a:gd name="T4" fmla="*/ 353 w 347"/>
                    <a:gd name="T5" fmla="*/ 72 h 486"/>
                    <a:gd name="T6" fmla="*/ 353 w 347"/>
                    <a:gd name="T7" fmla="*/ 0 h 486"/>
                    <a:gd name="T8" fmla="*/ 0 w 347"/>
                    <a:gd name="T9" fmla="*/ 492 h 486"/>
                    <a:gd name="T10" fmla="*/ 24 w 347"/>
                    <a:gd name="T11" fmla="*/ 492 h 486"/>
                    <a:gd name="T12" fmla="*/ 24 w 347"/>
                    <a:gd name="T13" fmla="*/ 492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061" name="Group 49">
                <a:extLst>
                  <a:ext uri="{FF2B5EF4-FFF2-40B4-BE49-F238E27FC236}">
                    <a16:creationId xmlns:a16="http://schemas.microsoft.com/office/drawing/2014/main" id="{536CF056-7EA0-7840-BCAF-F6E92EFA80B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236594" name="Freeform 50">
                  <a:extLst>
                    <a:ext uri="{FF2B5EF4-FFF2-40B4-BE49-F238E27FC236}">
                      <a16:creationId xmlns:a16="http://schemas.microsoft.com/office/drawing/2014/main" id="{CCFFBF3F-A4F2-E948-925F-EC66F8C52F0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95" name="Freeform 51">
                  <a:extLst>
                    <a:ext uri="{FF2B5EF4-FFF2-40B4-BE49-F238E27FC236}">
                      <a16:creationId xmlns:a16="http://schemas.microsoft.com/office/drawing/2014/main" id="{74C9386A-567D-3047-BF41-CB5B99116A8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96" name="Freeform 52">
                  <a:extLst>
                    <a:ext uri="{FF2B5EF4-FFF2-40B4-BE49-F238E27FC236}">
                      <a16:creationId xmlns:a16="http://schemas.microsoft.com/office/drawing/2014/main" id="{80C5FC9F-6478-DB41-B461-295E8AF0CB5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97" name="Freeform 53">
                  <a:extLst>
                    <a:ext uri="{FF2B5EF4-FFF2-40B4-BE49-F238E27FC236}">
                      <a16:creationId xmlns:a16="http://schemas.microsoft.com/office/drawing/2014/main" id="{3E7F7231-EB0A-DD49-8CDC-A2AAEE6599A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98" name="Freeform 54">
                  <a:extLst>
                    <a:ext uri="{FF2B5EF4-FFF2-40B4-BE49-F238E27FC236}">
                      <a16:creationId xmlns:a16="http://schemas.microsoft.com/office/drawing/2014/main" id="{28B0D501-2497-614F-A16E-85C38FC80ED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599" name="Freeform 55">
                  <a:extLst>
                    <a:ext uri="{FF2B5EF4-FFF2-40B4-BE49-F238E27FC236}">
                      <a16:creationId xmlns:a16="http://schemas.microsoft.com/office/drawing/2014/main" id="{97516D47-0C96-F64C-A296-7E113362758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600" name="Freeform 56">
                  <a:extLst>
                    <a:ext uri="{FF2B5EF4-FFF2-40B4-BE49-F238E27FC236}">
                      <a16:creationId xmlns:a16="http://schemas.microsoft.com/office/drawing/2014/main" id="{019D6C78-39CD-944C-B091-71C4F494D55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601" name="Freeform 57">
                  <a:extLst>
                    <a:ext uri="{FF2B5EF4-FFF2-40B4-BE49-F238E27FC236}">
                      <a16:creationId xmlns:a16="http://schemas.microsoft.com/office/drawing/2014/main" id="{7BDF024E-ECA9-A040-AF2F-C43C579DCFC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602" name="Freeform 58">
                  <a:extLst>
                    <a:ext uri="{FF2B5EF4-FFF2-40B4-BE49-F238E27FC236}">
                      <a16:creationId xmlns:a16="http://schemas.microsoft.com/office/drawing/2014/main" id="{6413F031-FCE3-704E-9C89-027A90280E6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36603" name="Freeform 59">
                <a:extLst>
                  <a:ext uri="{FF2B5EF4-FFF2-40B4-BE49-F238E27FC236}">
                    <a16:creationId xmlns:a16="http://schemas.microsoft.com/office/drawing/2014/main" id="{6E8AA9CF-F5D4-2748-9AEA-0DD2A9CB40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3" name="Freeform 60">
                <a:extLst>
                  <a:ext uri="{FF2B5EF4-FFF2-40B4-BE49-F238E27FC236}">
                    <a16:creationId xmlns:a16="http://schemas.microsoft.com/office/drawing/2014/main" id="{9B3E972B-2008-1C41-82EE-14ED38006FE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4" name="Freeform 61">
                <a:extLst>
                  <a:ext uri="{FF2B5EF4-FFF2-40B4-BE49-F238E27FC236}">
                    <a16:creationId xmlns:a16="http://schemas.microsoft.com/office/drawing/2014/main" id="{147E5C48-1917-B942-9D44-3310A75A3CC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" name="Freeform 62">
                <a:extLst>
                  <a:ext uri="{FF2B5EF4-FFF2-40B4-BE49-F238E27FC236}">
                    <a16:creationId xmlns:a16="http://schemas.microsoft.com/office/drawing/2014/main" id="{A4E89F4C-4165-FE41-AE3F-B9C469BF2F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607" name="Freeform 63">
                <a:extLst>
                  <a:ext uri="{FF2B5EF4-FFF2-40B4-BE49-F238E27FC236}">
                    <a16:creationId xmlns:a16="http://schemas.microsoft.com/office/drawing/2014/main" id="{D5551A72-11DF-A243-9232-F4D08373D0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7" name="Freeform 64">
                <a:extLst>
                  <a:ext uri="{FF2B5EF4-FFF2-40B4-BE49-F238E27FC236}">
                    <a16:creationId xmlns:a16="http://schemas.microsoft.com/office/drawing/2014/main" id="{4EF36B29-4707-C442-8C29-C229D9A28D1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8" name="Freeform 65">
                <a:extLst>
                  <a:ext uri="{FF2B5EF4-FFF2-40B4-BE49-F238E27FC236}">
                    <a16:creationId xmlns:a16="http://schemas.microsoft.com/office/drawing/2014/main" id="{9ADFCEFE-E36E-A24A-B4E6-2D2AE452864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9" name="Freeform 66">
                <a:extLst>
                  <a:ext uri="{FF2B5EF4-FFF2-40B4-BE49-F238E27FC236}">
                    <a16:creationId xmlns:a16="http://schemas.microsoft.com/office/drawing/2014/main" id="{9F031788-E5FD-F44F-BD4C-6F70D85A718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36611" name="Rectangle 67">
            <a:extLst>
              <a:ext uri="{FF2B5EF4-FFF2-40B4-BE49-F238E27FC236}">
                <a16:creationId xmlns:a16="http://schemas.microsoft.com/office/drawing/2014/main" id="{F99250CB-20FC-5A4D-A19D-FCDF06398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6612" name="Rectangle 68">
            <a:extLst>
              <a:ext uri="{FF2B5EF4-FFF2-40B4-BE49-F238E27FC236}">
                <a16:creationId xmlns:a16="http://schemas.microsoft.com/office/drawing/2014/main" id="{BE44666E-05E5-3F48-BD92-FF680BFE79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6613" name="Rectangle 69">
            <a:extLst>
              <a:ext uri="{FF2B5EF4-FFF2-40B4-BE49-F238E27FC236}">
                <a16:creationId xmlns:a16="http://schemas.microsoft.com/office/drawing/2014/main" id="{8A7B6B75-7ABA-7E47-BDF8-92FE70371F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6614" name="Rectangle 70">
            <a:extLst>
              <a:ext uri="{FF2B5EF4-FFF2-40B4-BE49-F238E27FC236}">
                <a16:creationId xmlns:a16="http://schemas.microsoft.com/office/drawing/2014/main" id="{E5A2DAF6-61D3-D345-B348-378CB6EA96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AE2806C-19A7-3546-BB96-AB3B39496E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36615" name="Rectangle 71">
            <a:extLst>
              <a:ext uri="{FF2B5EF4-FFF2-40B4-BE49-F238E27FC236}">
                <a16:creationId xmlns:a16="http://schemas.microsoft.com/office/drawing/2014/main" id="{F6D253CA-6786-D84C-9B31-EFD103548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>
            <a:extLst>
              <a:ext uri="{FF2B5EF4-FFF2-40B4-BE49-F238E27FC236}">
                <a16:creationId xmlns:a16="http://schemas.microsoft.com/office/drawing/2014/main" id="{AADB111C-4CEF-364A-885B-0DFC0156E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876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EF58BB-5999-4F41-AB18-5E7BDC3DD6C3}"/>
              </a:ext>
            </a:extLst>
          </p:cNvPr>
          <p:cNvSpPr txBox="1"/>
          <p:nvPr/>
        </p:nvSpPr>
        <p:spPr>
          <a:xfrm>
            <a:off x="381000" y="1219200"/>
            <a:ext cx="54864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Духовность </a:t>
            </a:r>
          </a:p>
          <a:p>
            <a:pPr>
              <a:defRPr/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         в служении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3">
            <a:extLst>
              <a:ext uri="{FF2B5EF4-FFF2-40B4-BE49-F238E27FC236}">
                <a16:creationId xmlns:a16="http://schemas.microsoft.com/office/drawing/2014/main" id="{65D2CE0E-9051-FC4A-9256-763205142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8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FE187-F68B-CC45-8FEE-3170D8354458}"/>
              </a:ext>
            </a:extLst>
          </p:cNvPr>
          <p:cNvSpPr txBox="1"/>
          <p:nvPr/>
        </p:nvSpPr>
        <p:spPr>
          <a:xfrm>
            <a:off x="1066800" y="1295400"/>
            <a:ext cx="6400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Опрос пресвитерианского духовенства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3C35C-74AC-F349-92F4-B21A83AE91F7}"/>
              </a:ext>
            </a:extLst>
          </p:cNvPr>
          <p:cNvSpPr txBox="1"/>
          <p:nvPr/>
        </p:nvSpPr>
        <p:spPr>
          <a:xfrm>
            <a:off x="1066800" y="2838450"/>
            <a:ext cx="6781800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78% испытывали стресс от работы 1 или 2 раза в неделю</a:t>
            </a:r>
          </a:p>
          <a:p>
            <a:pPr marL="285750" indent="-285750">
              <a:buFontTx/>
              <a:buChar char="-"/>
              <a:defRPr/>
            </a:pPr>
            <a:r>
              <a:rPr lang="ru-RU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 пресвитерианских священников ощущали выгорание или пограничное состояние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A-01-003">
            <a:extLst>
              <a:ext uri="{FF2B5EF4-FFF2-40B4-BE49-F238E27FC236}">
                <a16:creationId xmlns:a16="http://schemas.microsoft.com/office/drawing/2014/main" id="{1D423E52-2C1A-3C4A-9AD7-8C299F164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2">
            <a:extLst>
              <a:ext uri="{FF2B5EF4-FFF2-40B4-BE49-F238E27FC236}">
                <a16:creationId xmlns:a16="http://schemas.microsoft.com/office/drawing/2014/main" id="{E1E61B27-2276-3D4F-B961-28F12E8FD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131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2575E9-2208-BD43-A19A-85E07D3F09DF}"/>
              </a:ext>
            </a:extLst>
          </p:cNvPr>
          <p:cNvSpPr txBox="1"/>
          <p:nvPr/>
        </p:nvSpPr>
        <p:spPr>
          <a:xfrm>
            <a:off x="3810000" y="304800"/>
            <a:ext cx="51816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8 из 10 верующих не чувствовали, что они находятся в присутствии Бога, или ощущают связь с Ним во время богослужения.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>
            <a:extLst>
              <a:ext uri="{FF2B5EF4-FFF2-40B4-BE49-F238E27FC236}">
                <a16:creationId xmlns:a16="http://schemas.microsoft.com/office/drawing/2014/main" id="{CF2E4F3F-0FCC-3247-B944-F9AB4C9DC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15625"/>
          <a:stretch>
            <a:fillRect/>
          </a:stretch>
        </p:blipFill>
        <p:spPr bwMode="auto">
          <a:xfrm>
            <a:off x="0" y="0"/>
            <a:ext cx="982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BB8D04-2807-EA40-9F61-FF939CC81A2F}"/>
              </a:ext>
            </a:extLst>
          </p:cNvPr>
          <p:cNvSpPr txBox="1"/>
          <p:nvPr/>
        </p:nvSpPr>
        <p:spPr>
          <a:xfrm>
            <a:off x="762000" y="1143000"/>
            <a:ext cx="3810000" cy="3354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хочет сдвинуть мир, пусть сначала сдвинет себя.</a:t>
            </a:r>
          </a:p>
          <a:p>
            <a:pPr>
              <a:defRPr/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Сократ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2">
            <a:extLst>
              <a:ext uri="{FF2B5EF4-FFF2-40B4-BE49-F238E27FC236}">
                <a16:creationId xmlns:a16="http://schemas.microsoft.com/office/drawing/2014/main" id="{F9A36F10-D1D0-BF4F-8A31-BB1C713F0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Прямоугольник 1">
            <a:extLst>
              <a:ext uri="{FF2B5EF4-FFF2-40B4-BE49-F238E27FC236}">
                <a16:creationId xmlns:a16="http://schemas.microsoft.com/office/drawing/2014/main" id="{B3E74F10-8937-E546-A759-3F1F1AD2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1000"/>
            <a:ext cx="6629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Прежде чем человек сможет воспрянуть, чтобы встряхнуть мир, какая-то великая истина должна воспрянуть в его душе, чтобы встряхнуть его самого.</a:t>
            </a:r>
            <a:endParaRPr lang="en-US" altLang="ru-RU" sz="28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ru-RU" sz="2800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FFFF00"/>
                </a:solidFill>
              </a:rPr>
              <a:t>Леонард Равенхилл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>
            <a:extLst>
              <a:ext uri="{FF2B5EF4-FFF2-40B4-BE49-F238E27FC236}">
                <a16:creationId xmlns:a16="http://schemas.microsoft.com/office/drawing/2014/main" id="{199C7553-4C04-E045-96C6-DDA307F05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1">
            <a:extLst>
              <a:ext uri="{FF2B5EF4-FFF2-40B4-BE49-F238E27FC236}">
                <a16:creationId xmlns:a16="http://schemas.microsoft.com/office/drawing/2014/main" id="{9040B2DA-429F-DF46-8E99-322186BC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0"/>
            <a:ext cx="6096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/>
              <a:t>Если в нас нет того, что выше нас, мы будем подобием того, что вокруг нас.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2">
            <a:extLst>
              <a:ext uri="{FF2B5EF4-FFF2-40B4-BE49-F238E27FC236}">
                <a16:creationId xmlns:a16="http://schemas.microsoft.com/office/drawing/2014/main" id="{23D094F6-FB63-7349-9F76-CA53B7623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1">
            <a:extLst>
              <a:ext uri="{FF2B5EF4-FFF2-40B4-BE49-F238E27FC236}">
                <a16:creationId xmlns:a16="http://schemas.microsoft.com/office/drawing/2014/main" id="{7F5131A3-194D-0945-AB3A-2755F402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85800"/>
            <a:ext cx="5486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Мы делали упор на подготовке к проповеди, пока не потеряли самое главное – сердце. Подготовленное сердце гораздо важнее подготовленной проповеди.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altLang="ru-RU" b="1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Е.М. Баундс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2">
            <a:extLst>
              <a:ext uri="{FF2B5EF4-FFF2-40B4-BE49-F238E27FC236}">
                <a16:creationId xmlns:a16="http://schemas.microsoft.com/office/drawing/2014/main" id="{B23CAA6A-2C9B-5C4D-B82B-F2BBE3F6A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r="181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2F8BED10-6BF8-E947-AFBE-98FF3DC3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6019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«Община ждёт, что вы сформируете её после того, как Бог сформирует вас».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Александр Уайт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>
            <a:extLst>
              <a:ext uri="{FF2B5EF4-FFF2-40B4-BE49-F238E27FC236}">
                <a16:creationId xmlns:a16="http://schemas.microsoft.com/office/drawing/2014/main" id="{80A7663F-BD2C-FC4F-8040-92986EC6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b="22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F58AE685-F731-7C4B-B152-4CA66ABD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029200"/>
            <a:ext cx="563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>
                <a:solidFill>
                  <a:srgbClr val="FFFF00"/>
                </a:solidFill>
              </a:rPr>
              <a:t>Сила воскресения может изменить нас.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4">
            <a:extLst>
              <a:ext uri="{FF2B5EF4-FFF2-40B4-BE49-F238E27FC236}">
                <a16:creationId xmlns:a16="http://schemas.microsoft.com/office/drawing/2014/main" id="{8A3F6948-932A-8D4B-AA13-0F6CF9960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2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818B2B-4228-4241-965A-38F9D24AFB47}"/>
              </a:ext>
            </a:extLst>
          </p:cNvPr>
          <p:cNvSpPr/>
          <p:nvPr/>
        </p:nvSpPr>
        <p:spPr>
          <a:xfrm>
            <a:off x="3657600" y="1611313"/>
            <a:ext cx="52578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«…да даст вам, по богатству славы Своей…»</a:t>
            </a:r>
          </a:p>
          <a:p>
            <a:pPr algn="r">
              <a:defRPr/>
            </a:pP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Ефесянам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3:16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A-01-001">
            <a:extLst>
              <a:ext uri="{FF2B5EF4-FFF2-40B4-BE49-F238E27FC236}">
                <a16:creationId xmlns:a16="http://schemas.microsoft.com/office/drawing/2014/main" id="{903F3C34-E2AF-1546-9968-FADB5273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4">
            <a:extLst>
              <a:ext uri="{FF2B5EF4-FFF2-40B4-BE49-F238E27FC236}">
                <a16:creationId xmlns:a16="http://schemas.microsoft.com/office/drawing/2014/main" id="{1F550104-4C21-9C4C-8EC1-44AEBD5BE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2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0F9F40-7E50-D44C-A159-F685FFF17ABB}"/>
              </a:ext>
            </a:extLst>
          </p:cNvPr>
          <p:cNvSpPr/>
          <p:nvPr/>
        </p:nvSpPr>
        <p:spPr>
          <a:xfrm>
            <a:off x="3657600" y="1524000"/>
            <a:ext cx="53340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«…крепко утвердиться Духом Его во внутреннем человеке…»</a:t>
            </a:r>
          </a:p>
          <a:p>
            <a:pPr algn="r">
              <a:defRPr/>
            </a:pP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Ефесянам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3:16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1">
            <a:extLst>
              <a:ext uri="{FF2B5EF4-FFF2-40B4-BE49-F238E27FC236}">
                <a16:creationId xmlns:a16="http://schemas.microsoft.com/office/drawing/2014/main" id="{3FBB96A7-6AD1-EA41-9F4B-B170838A2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975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2">
            <a:extLst>
              <a:ext uri="{FF2B5EF4-FFF2-40B4-BE49-F238E27FC236}">
                <a16:creationId xmlns:a16="http://schemas.microsoft.com/office/drawing/2014/main" id="{ABA7568A-EF11-6B45-804C-78D0E621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2971800"/>
            <a:ext cx="2178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/>
              <a:t>Молитва</a:t>
            </a:r>
          </a:p>
        </p:txBody>
      </p:sp>
      <p:sp>
        <p:nvSpPr>
          <p:cNvPr id="51203" name="TextBox 4">
            <a:extLst>
              <a:ext uri="{FF2B5EF4-FFF2-40B4-BE49-F238E27FC236}">
                <a16:creationId xmlns:a16="http://schemas.microsoft.com/office/drawing/2014/main" id="{03DFA7AD-0DBE-A549-B2F3-45D7B235C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87788"/>
            <a:ext cx="4213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/>
              <a:t>Изучение Библии</a:t>
            </a:r>
          </a:p>
        </p:txBody>
      </p:sp>
      <p:sp>
        <p:nvSpPr>
          <p:cNvPr id="51204" name="TextBox 5">
            <a:extLst>
              <a:ext uri="{FF2B5EF4-FFF2-40B4-BE49-F238E27FC236}">
                <a16:creationId xmlns:a16="http://schemas.microsoft.com/office/drawing/2014/main" id="{30152B8C-F27B-EE41-A723-37461A720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800600"/>
            <a:ext cx="3449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/>
              <a:t>Размышление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ynchSlideNum" hidden="1">
            <a:extLst>
              <a:ext uri="{FF2B5EF4-FFF2-40B4-BE49-F238E27FC236}">
                <a16:creationId xmlns:a16="http://schemas.microsoft.com/office/drawing/2014/main" id="{1F398011-D421-8642-8575-34A17EFAB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50</a:t>
            </a:r>
          </a:p>
        </p:txBody>
      </p:sp>
      <p:sp>
        <p:nvSpPr>
          <p:cNvPr id="53250" name="SynchSlideName" hidden="1">
            <a:extLst>
              <a:ext uri="{FF2B5EF4-FFF2-40B4-BE49-F238E27FC236}">
                <a16:creationId xmlns:a16="http://schemas.microsoft.com/office/drawing/2014/main" id="{4604E806-32B5-5849-AEF9-344EA5801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A-01-Prayer\A-01-050.jpg</a:t>
            </a:r>
          </a:p>
        </p:txBody>
      </p:sp>
      <p:pic>
        <p:nvPicPr>
          <p:cNvPr id="53251" name="Рисунок 1">
            <a:extLst>
              <a:ext uri="{FF2B5EF4-FFF2-40B4-BE49-F238E27FC236}">
                <a16:creationId xmlns:a16="http://schemas.microsoft.com/office/drawing/2014/main" id="{E4B3F0C7-4EC5-2B40-8724-530E8472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/>
          <a:stretch>
            <a:fillRect/>
          </a:stretch>
        </p:blipFill>
        <p:spPr bwMode="auto">
          <a:xfrm>
            <a:off x="0" y="-14288"/>
            <a:ext cx="92202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72A5B-C6F1-A743-AA0D-7F078293758E}"/>
              </a:ext>
            </a:extLst>
          </p:cNvPr>
          <p:cNvSpPr txBox="1"/>
          <p:nvPr/>
        </p:nvSpPr>
        <p:spPr>
          <a:xfrm>
            <a:off x="4953000" y="1371600"/>
            <a:ext cx="3810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Молитвенная жизнь Иисуса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3">
            <a:extLst>
              <a:ext uri="{FF2B5EF4-FFF2-40B4-BE49-F238E27FC236}">
                <a16:creationId xmlns:a16="http://schemas.microsoft.com/office/drawing/2014/main" id="{5C518859-E4DB-0A4F-A7DC-929F96C9E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r="12228"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DFD813-1EFB-5443-A0EF-D2A5957AC7E4}"/>
              </a:ext>
            </a:extLst>
          </p:cNvPr>
          <p:cNvSpPr txBox="1"/>
          <p:nvPr/>
        </p:nvSpPr>
        <p:spPr>
          <a:xfrm>
            <a:off x="1981200" y="369888"/>
            <a:ext cx="6629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Важные элементы в молитвенной жизни Иисуса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6ECB3-B96F-F447-A7E7-ED66354959F3}"/>
              </a:ext>
            </a:extLst>
          </p:cNvPr>
          <p:cNvSpPr txBox="1"/>
          <p:nvPr/>
        </p:nvSpPr>
        <p:spPr>
          <a:xfrm>
            <a:off x="2133600" y="2895600"/>
            <a:ext cx="6858000" cy="1951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для молитвы – 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1:35 (1 ч.)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для молитвы –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1:35 (2 ч.)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молитвы –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Лк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11:1; Мф. 27-39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3">
            <a:extLst>
              <a:ext uri="{FF2B5EF4-FFF2-40B4-BE49-F238E27FC236}">
                <a16:creationId xmlns:a16="http://schemas.microsoft.com/office/drawing/2014/main" id="{6439B8A5-6F1A-1A46-B6BC-64EA29A0C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F2D6ED-DA37-8E42-8676-48E51EA6F0BE}"/>
              </a:ext>
            </a:extLst>
          </p:cNvPr>
          <p:cNvSpPr txBox="1"/>
          <p:nvPr/>
        </p:nvSpPr>
        <p:spPr>
          <a:xfrm>
            <a:off x="1143000" y="457200"/>
            <a:ext cx="66294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Важные элементы в молитвенной жизни Иисуса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CDD255-7FDF-1649-A955-2292F6C908FD}"/>
              </a:ext>
            </a:extLst>
          </p:cNvPr>
          <p:cNvSpPr/>
          <p:nvPr/>
        </p:nvSpPr>
        <p:spPr>
          <a:xfrm>
            <a:off x="0" y="198120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 Иисуса было время для молитвы – 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1:35 (1 ч.)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6">
            <a:extLst>
              <a:ext uri="{FF2B5EF4-FFF2-40B4-BE49-F238E27FC236}">
                <a16:creationId xmlns:a16="http://schemas.microsoft.com/office/drawing/2014/main" id="{EC5DA7B5-D4CB-B24A-B434-3FAE9C3B6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SynchSlideNum" hidden="1">
            <a:extLst>
              <a:ext uri="{FF2B5EF4-FFF2-40B4-BE49-F238E27FC236}">
                <a16:creationId xmlns:a16="http://schemas.microsoft.com/office/drawing/2014/main" id="{86393BDC-93EE-DA48-80AB-CFCAE0D99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51</a:t>
            </a:r>
          </a:p>
        </p:txBody>
      </p:sp>
      <p:sp>
        <p:nvSpPr>
          <p:cNvPr id="58371" name="SynchSlideName" hidden="1">
            <a:extLst>
              <a:ext uri="{FF2B5EF4-FFF2-40B4-BE49-F238E27FC236}">
                <a16:creationId xmlns:a16="http://schemas.microsoft.com/office/drawing/2014/main" id="{6B5DFFF9-39FB-DE4C-A183-0806D7376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A-01-Prayer\A-01-051.jpg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4BAD40-7C49-A942-A61E-8B8FCF468E1E}"/>
              </a:ext>
            </a:extLst>
          </p:cNvPr>
          <p:cNvSpPr/>
          <p:nvPr/>
        </p:nvSpPr>
        <p:spPr>
          <a:xfrm>
            <a:off x="457200" y="666750"/>
            <a:ext cx="64770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«А утром, встав весьма рано, вышел и удалился в пустынное место, и там молился». </a:t>
            </a:r>
          </a:p>
          <a:p>
            <a:pPr algn="r"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Марка 1:35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F8154B-DD11-8F4E-A696-E31A822C6D6E}"/>
              </a:ext>
            </a:extLst>
          </p:cNvPr>
          <p:cNvSpPr/>
          <p:nvPr/>
        </p:nvSpPr>
        <p:spPr>
          <a:xfrm>
            <a:off x="3276600" y="4267200"/>
            <a:ext cx="5334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«Но Он уходил в пустынные места и молился».</a:t>
            </a:r>
          </a:p>
          <a:p>
            <a:pPr algn="r">
              <a:defRPr/>
            </a:pPr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Луки 5:16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2">
            <a:extLst>
              <a:ext uri="{FF2B5EF4-FFF2-40B4-BE49-F238E27FC236}">
                <a16:creationId xmlns:a16="http://schemas.microsoft.com/office/drawing/2014/main" id="{D28ADEB5-1DEB-E149-8D39-9C6154D77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SynchSlideNum" hidden="1">
            <a:extLst>
              <a:ext uri="{FF2B5EF4-FFF2-40B4-BE49-F238E27FC236}">
                <a16:creationId xmlns:a16="http://schemas.microsoft.com/office/drawing/2014/main" id="{6106A152-5C94-554F-936A-36AEEA422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54</a:t>
            </a:r>
          </a:p>
        </p:txBody>
      </p:sp>
      <p:sp>
        <p:nvSpPr>
          <p:cNvPr id="59395" name="SynchSlideName" hidden="1">
            <a:extLst>
              <a:ext uri="{FF2B5EF4-FFF2-40B4-BE49-F238E27FC236}">
                <a16:creationId xmlns:a16="http://schemas.microsoft.com/office/drawing/2014/main" id="{2ABAB267-EA31-0B43-98E4-4F531F6E1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A-01-Prayer\A-01-054.jpg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0B6C22-391A-D945-9C94-184A2E0370EE}"/>
              </a:ext>
            </a:extLst>
          </p:cNvPr>
          <p:cNvSpPr txBox="1"/>
          <p:nvPr/>
        </p:nvSpPr>
        <p:spPr>
          <a:xfrm>
            <a:off x="228600" y="2157413"/>
            <a:ext cx="4800600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«Мы слишком заняты, чтобы молиться и поэтому слишком заняты, чтобы получить силу. У нас очень много разной деятельности, но мы мало делаем; много служений, но мало обращений; много инструментов, но мало результатов.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 	Р. А.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Торри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-03-033c">
            <a:extLst>
              <a:ext uri="{FF2B5EF4-FFF2-40B4-BE49-F238E27FC236}">
                <a16:creationId xmlns:a16="http://schemas.microsoft.com/office/drawing/2014/main" id="{AD0B56E8-8632-694C-AD9B-352F1B5D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Рисунок 2">
            <a:extLst>
              <a:ext uri="{FF2B5EF4-FFF2-40B4-BE49-F238E27FC236}">
                <a16:creationId xmlns:a16="http://schemas.microsoft.com/office/drawing/2014/main" id="{3E75096C-ECF1-6046-A777-40BCC7035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58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FD8E49-834F-4D4D-BEBB-57DBADE257D5}"/>
              </a:ext>
            </a:extLst>
          </p:cNvPr>
          <p:cNvSpPr/>
          <p:nvPr/>
        </p:nvSpPr>
        <p:spPr>
          <a:xfrm>
            <a:off x="609600" y="3657600"/>
            <a:ext cx="7772400" cy="2986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«Нельзя пренебрегать общением с Богом в молитве и изучении Его Слова, потому что здесь находится источник Его силы. Никакая работа в церкви не должна быть поставлена выше этой».</a:t>
            </a:r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r">
              <a:defRPr/>
            </a:pP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Свидетельства для церкви, т. 6, с. 47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2">
            <a:extLst>
              <a:ext uri="{FF2B5EF4-FFF2-40B4-BE49-F238E27FC236}">
                <a16:creationId xmlns:a16="http://schemas.microsoft.com/office/drawing/2014/main" id="{45D47D2F-A371-F743-B74E-C11B43FC9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Box 1">
            <a:extLst>
              <a:ext uri="{FF2B5EF4-FFF2-40B4-BE49-F238E27FC236}">
                <a16:creationId xmlns:a16="http://schemas.microsoft.com/office/drawing/2014/main" id="{37B022A2-234F-6D44-BCFB-A4E4EE98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14400"/>
            <a:ext cx="50292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«Молящийся служитель, имеющий живую веру, пожнет великий урожай от своего труда, несмотря на все препятствия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земли и ада».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/>
              <a:t>Ревью</a:t>
            </a:r>
            <a:r>
              <a:rPr lang="en-US" altLang="ru-RU" sz="2400"/>
              <a:t>&amp;</a:t>
            </a:r>
            <a:r>
              <a:rPr lang="ru-RU" altLang="ru-RU" sz="2400"/>
              <a:t>Геральд, </a:t>
            </a:r>
            <a:endParaRPr lang="en-US" altLang="ru-RU" sz="2400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/>
              <a:t>8 августа 1878 г.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A-01-001">
            <a:extLst>
              <a:ext uri="{FF2B5EF4-FFF2-40B4-BE49-F238E27FC236}">
                <a16:creationId xmlns:a16="http://schemas.microsoft.com/office/drawing/2014/main" id="{000B5682-6DB0-C94C-AA3B-F754895C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TextBox 1">
            <a:extLst>
              <a:ext uri="{FF2B5EF4-FFF2-40B4-BE49-F238E27FC236}">
                <a16:creationId xmlns:a16="http://schemas.microsoft.com/office/drawing/2014/main" id="{D9858D98-6078-DE49-B890-E4319A440FF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15000" y="990600"/>
            <a:ext cx="3276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/>
              <a:t>«Дорогой Господь, мы хорошо провели время в церкви сегодня. Там звучало песнопение, молитва и проповедь. О, Боже, я бы хотел, что бы и Ты смог там побывать».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Рисунок 4">
            <a:extLst>
              <a:ext uri="{FF2B5EF4-FFF2-40B4-BE49-F238E27FC236}">
                <a16:creationId xmlns:a16="http://schemas.microsoft.com/office/drawing/2014/main" id="{47F91C86-D4B4-7E4D-9BE8-A58E93A68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2">
            <a:extLst>
              <a:ext uri="{FF2B5EF4-FFF2-40B4-BE49-F238E27FC236}">
                <a16:creationId xmlns:a16="http://schemas.microsoft.com/office/drawing/2014/main" id="{48109590-4D9C-074F-8910-4FEB1B02A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838200"/>
            <a:ext cx="4724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«Вы можете сделать больше, чем просто молиться после того, как помолились, но вы не сможете сделать больше, чем молиться до тех пор, пока вы не помолились».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Джон Буньян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Рисунок 3">
            <a:extLst>
              <a:ext uri="{FF2B5EF4-FFF2-40B4-BE49-F238E27FC236}">
                <a16:creationId xmlns:a16="http://schemas.microsoft.com/office/drawing/2014/main" id="{B165333F-05AC-9E42-9134-D1DF89BD4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059781-AFBF-3B4F-B65A-E809EEF04CA9}"/>
              </a:ext>
            </a:extLst>
          </p:cNvPr>
          <p:cNvSpPr txBox="1"/>
          <p:nvPr/>
        </p:nvSpPr>
        <p:spPr>
          <a:xfrm>
            <a:off x="1409700" y="457200"/>
            <a:ext cx="63246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Важные элементы в молитвенной жизни Иисуса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5A4E8C-26C6-304D-8080-EC5706BB4409}"/>
              </a:ext>
            </a:extLst>
          </p:cNvPr>
          <p:cNvSpPr/>
          <p:nvPr/>
        </p:nvSpPr>
        <p:spPr>
          <a:xfrm>
            <a:off x="381000" y="1752600"/>
            <a:ext cx="8418513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 Иисуса было время для молитвы – 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1:35 (1 ч.)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 Иисуса было место для молитвы –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1:35 (2 ч.)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A-01-020b">
            <a:extLst>
              <a:ext uri="{FF2B5EF4-FFF2-40B4-BE49-F238E27FC236}">
                <a16:creationId xmlns:a16="http://schemas.microsoft.com/office/drawing/2014/main" id="{AEF5C29B-1BAD-7041-AC9F-237E77289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3">
            <a:extLst>
              <a:ext uri="{FF2B5EF4-FFF2-40B4-BE49-F238E27FC236}">
                <a16:creationId xmlns:a16="http://schemas.microsoft.com/office/drawing/2014/main" id="{865B198C-544C-EE4E-B458-4DBEA30BA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93DCA6-D1AF-5049-A7AB-78EE542743E7}"/>
              </a:ext>
            </a:extLst>
          </p:cNvPr>
          <p:cNvSpPr txBox="1"/>
          <p:nvPr/>
        </p:nvSpPr>
        <p:spPr>
          <a:xfrm>
            <a:off x="1331913" y="185738"/>
            <a:ext cx="66294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Важные элементы в молитвенной жизни Иисуса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760B05-D869-154A-AD16-9698497330C5}"/>
              </a:ext>
            </a:extLst>
          </p:cNvPr>
          <p:cNvSpPr/>
          <p:nvPr/>
        </p:nvSpPr>
        <p:spPr>
          <a:xfrm>
            <a:off x="606425" y="1447800"/>
            <a:ext cx="8418513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 Иисуса было время для молитвы – 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1:35 (1 ч.)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 Иисуса было место для молитвы –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1:35 (2 ч.)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 Иисуса был метод молитвы –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Лк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11:1; Мф. 27-39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A-01-039b">
            <a:extLst>
              <a:ext uri="{FF2B5EF4-FFF2-40B4-BE49-F238E27FC236}">
                <a16:creationId xmlns:a16="http://schemas.microsoft.com/office/drawing/2014/main" id="{108DA0F1-95A8-424B-B675-01DB3E395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Рисунок 6">
            <a:extLst>
              <a:ext uri="{FF2B5EF4-FFF2-40B4-BE49-F238E27FC236}">
                <a16:creationId xmlns:a16="http://schemas.microsoft.com/office/drawing/2014/main" id="{5BAD14ED-AFDE-BE44-942B-6A39F1EA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/>
          <a:stretch>
            <a:fillRect/>
          </a:stretch>
        </p:blipFill>
        <p:spPr bwMode="auto">
          <a:xfrm>
            <a:off x="0" y="-14288"/>
            <a:ext cx="92202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SynchSlideNum" hidden="1">
            <a:extLst>
              <a:ext uri="{FF2B5EF4-FFF2-40B4-BE49-F238E27FC236}">
                <a16:creationId xmlns:a16="http://schemas.microsoft.com/office/drawing/2014/main" id="{8D4F3C34-07B8-2C46-A1E6-B5D6ADD30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82</a:t>
            </a:r>
          </a:p>
        </p:txBody>
      </p:sp>
      <p:sp>
        <p:nvSpPr>
          <p:cNvPr id="76803" name="SynchSlideName" hidden="1">
            <a:extLst>
              <a:ext uri="{FF2B5EF4-FFF2-40B4-BE49-F238E27FC236}">
                <a16:creationId xmlns:a16="http://schemas.microsoft.com/office/drawing/2014/main" id="{94F97174-CDA4-0E4F-A121-EC141EDA0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A-01-Prayer\A-01-076.jpg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255C36-5ABA-594C-AB8C-7E3CFACC16A6}"/>
              </a:ext>
            </a:extLst>
          </p:cNvPr>
          <p:cNvSpPr/>
          <p:nvPr/>
        </p:nvSpPr>
        <p:spPr>
          <a:xfrm>
            <a:off x="4572000" y="381000"/>
            <a:ext cx="4419600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«Он, во дни плоти Своей, с сильным воплем и со слезами принес молитвы и моления Могущему спасти Его от смерти; и услышан был за Свое  благоговение».</a:t>
            </a:r>
          </a:p>
          <a:p>
            <a:pPr algn="r">
              <a:defRPr/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Евреям 5:7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Рисунок 2">
            <a:extLst>
              <a:ext uri="{FF2B5EF4-FFF2-40B4-BE49-F238E27FC236}">
                <a16:creationId xmlns:a16="http://schemas.microsoft.com/office/drawing/2014/main" id="{7E2DF9AD-BE2C-8442-A67B-76D0B9678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723"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Рисунок 6">
            <a:extLst>
              <a:ext uri="{FF2B5EF4-FFF2-40B4-BE49-F238E27FC236}">
                <a16:creationId xmlns:a16="http://schemas.microsoft.com/office/drawing/2014/main" id="{09D6E1C1-DB23-5F4E-88AA-E9D8EF7EA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723"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SynchSlideNum" hidden="1">
            <a:extLst>
              <a:ext uri="{FF2B5EF4-FFF2-40B4-BE49-F238E27FC236}">
                <a16:creationId xmlns:a16="http://schemas.microsoft.com/office/drawing/2014/main" id="{62076216-36E3-714F-8BE1-9DC76E997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61</a:t>
            </a:r>
          </a:p>
        </p:txBody>
      </p:sp>
      <p:sp>
        <p:nvSpPr>
          <p:cNvPr id="78851" name="SynchSlideName" hidden="1">
            <a:extLst>
              <a:ext uri="{FF2B5EF4-FFF2-40B4-BE49-F238E27FC236}">
                <a16:creationId xmlns:a16="http://schemas.microsoft.com/office/drawing/2014/main" id="{F0FBEFFC-A34E-6F45-A207-E185C3C9B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A-01-Prayer\A-01-059.jpg</a:t>
            </a:r>
          </a:p>
        </p:txBody>
      </p:sp>
      <p:sp>
        <p:nvSpPr>
          <p:cNvPr id="78852" name="TextBox 1">
            <a:extLst>
              <a:ext uri="{FF2B5EF4-FFF2-40B4-BE49-F238E27FC236}">
                <a16:creationId xmlns:a16="http://schemas.microsoft.com/office/drawing/2014/main" id="{396FFF4C-BDBA-3D49-80E1-A998C5562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576388"/>
            <a:ext cx="33528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принципа молитвы, изменяющей жизнь</a:t>
            </a:r>
          </a:p>
        </p:txBody>
      </p:sp>
      <p:sp>
        <p:nvSpPr>
          <p:cNvPr id="78853" name="Прямоугольник 2">
            <a:extLst>
              <a:ext uri="{FF2B5EF4-FFF2-40B4-BE49-F238E27FC236}">
                <a16:creationId xmlns:a16="http://schemas.microsoft.com/office/drawing/2014/main" id="{B923D91C-8ACF-1D43-8A23-78F5BC10D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963" y="1219200"/>
            <a:ext cx="14684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0" b="1"/>
              <a:t>4</a:t>
            </a:r>
            <a:endParaRPr lang="ru-RU" altLang="ru-RU" sz="18000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Рисунок 6">
            <a:extLst>
              <a:ext uri="{FF2B5EF4-FFF2-40B4-BE49-F238E27FC236}">
                <a16:creationId xmlns:a16="http://schemas.microsoft.com/office/drawing/2014/main" id="{9250169D-9F70-1F4A-9A35-F347DCE32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723"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SynchSlideNum" hidden="1">
            <a:extLst>
              <a:ext uri="{FF2B5EF4-FFF2-40B4-BE49-F238E27FC236}">
                <a16:creationId xmlns:a16="http://schemas.microsoft.com/office/drawing/2014/main" id="{3BC721A0-1891-5747-80BB-8D3C9DEFD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61</a:t>
            </a:r>
          </a:p>
        </p:txBody>
      </p:sp>
      <p:sp>
        <p:nvSpPr>
          <p:cNvPr id="79875" name="SynchSlideName" hidden="1">
            <a:extLst>
              <a:ext uri="{FF2B5EF4-FFF2-40B4-BE49-F238E27FC236}">
                <a16:creationId xmlns:a16="http://schemas.microsoft.com/office/drawing/2014/main" id="{F8CB9508-F29E-8E4D-950C-2442A6907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A-01-Prayer\A-01-059.jpg</a:t>
            </a:r>
          </a:p>
        </p:txBody>
      </p:sp>
      <p:sp>
        <p:nvSpPr>
          <p:cNvPr id="79876" name="TextBox 1">
            <a:extLst>
              <a:ext uri="{FF2B5EF4-FFF2-40B4-BE49-F238E27FC236}">
                <a16:creationId xmlns:a16="http://schemas.microsoft.com/office/drawing/2014/main" id="{1DDDB8CA-FD2E-E548-8FF4-C2372DB83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295400"/>
            <a:ext cx="3352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Каждый день выделяйте время для того, чтобы побыть наедине с Богом.</a:t>
            </a:r>
          </a:p>
        </p:txBody>
      </p:sp>
      <p:sp>
        <p:nvSpPr>
          <p:cNvPr id="79877" name="TextBox 3">
            <a:extLst>
              <a:ext uri="{FF2B5EF4-FFF2-40B4-BE49-F238E27FC236}">
                <a16:creationId xmlns:a16="http://schemas.microsoft.com/office/drawing/2014/main" id="{1CFAB91B-EA66-974F-AAF7-F84844CFF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85800"/>
            <a:ext cx="914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1600" b="1"/>
              <a:t>1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Рисунок 6">
            <a:extLst>
              <a:ext uri="{FF2B5EF4-FFF2-40B4-BE49-F238E27FC236}">
                <a16:creationId xmlns:a16="http://schemas.microsoft.com/office/drawing/2014/main" id="{32670931-3859-8248-A1C6-70BF7EB4B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723"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SynchSlideNum" hidden="1">
            <a:extLst>
              <a:ext uri="{FF2B5EF4-FFF2-40B4-BE49-F238E27FC236}">
                <a16:creationId xmlns:a16="http://schemas.microsoft.com/office/drawing/2014/main" id="{A89A938B-512A-354A-B5DD-A0C46CD67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61</a:t>
            </a:r>
          </a:p>
        </p:txBody>
      </p:sp>
      <p:sp>
        <p:nvSpPr>
          <p:cNvPr id="80899" name="SynchSlideName" hidden="1">
            <a:extLst>
              <a:ext uri="{FF2B5EF4-FFF2-40B4-BE49-F238E27FC236}">
                <a16:creationId xmlns:a16="http://schemas.microsoft.com/office/drawing/2014/main" id="{023B6C87-A107-F34A-B9BC-8CBADAE6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A-01-Prayer\A-01-059.jpg</a:t>
            </a:r>
          </a:p>
        </p:txBody>
      </p:sp>
      <p:sp>
        <p:nvSpPr>
          <p:cNvPr id="80900" name="TextBox 1">
            <a:extLst>
              <a:ext uri="{FF2B5EF4-FFF2-40B4-BE49-F238E27FC236}">
                <a16:creationId xmlns:a16="http://schemas.microsoft.com/office/drawing/2014/main" id="{3B62CAA7-863C-4E41-86BE-078932E5C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85800"/>
            <a:ext cx="4267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2800"/>
              <a:t>Дух Святой исследует сокровенные уголки нашего сердца.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2800"/>
              <a:t>Он проникает в наши мысли.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2800"/>
              <a:t>Он очищает наши сердца и питает нашу духовную жизнь.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>
            <a:extLst>
              <a:ext uri="{FF2B5EF4-FFF2-40B4-BE49-F238E27FC236}">
                <a16:creationId xmlns:a16="http://schemas.microsoft.com/office/drawing/2014/main" id="{3436DA57-353E-9844-B493-BDB7FA1B0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4917CE-802B-C943-8306-556F2615E8BE}"/>
              </a:ext>
            </a:extLst>
          </p:cNvPr>
          <p:cNvSpPr/>
          <p:nvPr/>
        </p:nvSpPr>
        <p:spPr>
          <a:xfrm>
            <a:off x="1066800" y="457200"/>
            <a:ext cx="70866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baseline="30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Вельможи посылают слуг своих за водою; они приходят к колодезям и не находят воды; возвращаются с пустыми сосудами; пристыженные и смущенные, они покрывают свои головы. </a:t>
            </a:r>
            <a:r>
              <a:rPr lang="ru-RU" sz="3600" b="1" baseline="30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 как почва растрескалась…</a:t>
            </a:r>
          </a:p>
          <a:p>
            <a:pPr algn="r">
              <a:defRPr/>
            </a:pPr>
            <a:r>
              <a:rPr lang="ru-RU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Иеремия 14:3,4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ynchSlideNum" hidden="1">
            <a:extLst>
              <a:ext uri="{FF2B5EF4-FFF2-40B4-BE49-F238E27FC236}">
                <a16:creationId xmlns:a16="http://schemas.microsoft.com/office/drawing/2014/main" id="{B1641CD5-EE84-A749-86E8-B055CA75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76</a:t>
            </a:r>
          </a:p>
        </p:txBody>
      </p:sp>
      <p:sp>
        <p:nvSpPr>
          <p:cNvPr id="81922" name="SynchSlideName" hidden="1">
            <a:extLst>
              <a:ext uri="{FF2B5EF4-FFF2-40B4-BE49-F238E27FC236}">
                <a16:creationId xmlns:a16="http://schemas.microsoft.com/office/drawing/2014/main" id="{4C4FFBA8-D03C-1E47-A1D0-5F3146DAE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A-01-Prayer\A-01-070.jpg</a:t>
            </a:r>
          </a:p>
        </p:txBody>
      </p:sp>
      <p:pic>
        <p:nvPicPr>
          <p:cNvPr id="81923" name="Рисунок 1">
            <a:extLst>
              <a:ext uri="{FF2B5EF4-FFF2-40B4-BE49-F238E27FC236}">
                <a16:creationId xmlns:a16="http://schemas.microsoft.com/office/drawing/2014/main" id="{D75F5E7A-8691-8D4F-A2E9-4390E99B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3">
            <a:extLst>
              <a:ext uri="{FF2B5EF4-FFF2-40B4-BE49-F238E27FC236}">
                <a16:creationId xmlns:a16="http://schemas.microsoft.com/office/drawing/2014/main" id="{0113E390-0EFC-5B46-9189-C5F699E2F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19113"/>
            <a:ext cx="43815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Читайте Библию с молитвой, позволяя Святому Духу влиять на ваш разум.</a:t>
            </a:r>
          </a:p>
        </p:txBody>
      </p:sp>
      <p:sp>
        <p:nvSpPr>
          <p:cNvPr id="81925" name="TextBox 7">
            <a:extLst>
              <a:ext uri="{FF2B5EF4-FFF2-40B4-BE49-F238E27FC236}">
                <a16:creationId xmlns:a16="http://schemas.microsoft.com/office/drawing/2014/main" id="{CF3A4487-619A-D949-A45B-2F6E24287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76200"/>
            <a:ext cx="9144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600" b="1"/>
              <a:t>2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ynchSlideNum" hidden="1">
            <a:extLst>
              <a:ext uri="{FF2B5EF4-FFF2-40B4-BE49-F238E27FC236}">
                <a16:creationId xmlns:a16="http://schemas.microsoft.com/office/drawing/2014/main" id="{08DA7E27-E9A0-794E-8DBC-45C783902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76</a:t>
            </a:r>
          </a:p>
        </p:txBody>
      </p:sp>
      <p:sp>
        <p:nvSpPr>
          <p:cNvPr id="82946" name="SynchSlideName" hidden="1">
            <a:extLst>
              <a:ext uri="{FF2B5EF4-FFF2-40B4-BE49-F238E27FC236}">
                <a16:creationId xmlns:a16="http://schemas.microsoft.com/office/drawing/2014/main" id="{15AB601D-5ACD-D543-9596-79E45139C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A-01-Prayer\A-01-070.jpg</a:t>
            </a:r>
          </a:p>
        </p:txBody>
      </p:sp>
      <p:pic>
        <p:nvPicPr>
          <p:cNvPr id="82947" name="Рисунок 1">
            <a:extLst>
              <a:ext uri="{FF2B5EF4-FFF2-40B4-BE49-F238E27FC236}">
                <a16:creationId xmlns:a16="http://schemas.microsoft.com/office/drawing/2014/main" id="{A11B38F8-99D7-9745-8DF3-55BDF85FB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3">
            <a:extLst>
              <a:ext uri="{FF2B5EF4-FFF2-40B4-BE49-F238E27FC236}">
                <a16:creationId xmlns:a16="http://schemas.microsoft.com/office/drawing/2014/main" id="{D78D4C69-5545-6946-B876-D9BC450F8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066800"/>
            <a:ext cx="3429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А) Читайте по одному псалму.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Рисунок 4">
            <a:extLst>
              <a:ext uri="{FF2B5EF4-FFF2-40B4-BE49-F238E27FC236}">
                <a16:creationId xmlns:a16="http://schemas.microsoft.com/office/drawing/2014/main" id="{AB26427F-FFAF-894B-86DA-B4DCB5251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"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7ADDA6-1DA6-124D-93A4-BB297FD4E3FD}"/>
              </a:ext>
            </a:extLst>
          </p:cNvPr>
          <p:cNvSpPr txBox="1"/>
          <p:nvPr/>
        </p:nvSpPr>
        <p:spPr>
          <a:xfrm flipH="1">
            <a:off x="1295400" y="293688"/>
            <a:ext cx="594360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Молитва и восхваление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 Псалмах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EEBF8-4F02-3747-BA26-6836A9C6DD6B}"/>
              </a:ext>
            </a:extLst>
          </p:cNvPr>
          <p:cNvSpPr txBox="1"/>
          <p:nvPr/>
        </p:nvSpPr>
        <p:spPr>
          <a:xfrm>
            <a:off x="762000" y="1592263"/>
            <a:ext cx="5181600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Тема:</a:t>
            </a:r>
          </a:p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	Сила Господа.</a:t>
            </a:r>
          </a:p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	Бог – наш Защитник, 	Искупитель, Ходатай, 	Судья и Царь.</a:t>
            </a:r>
          </a:p>
          <a:p>
            <a:pPr>
              <a:defRPr/>
            </a:pP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Пс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. 40:1-5</a:t>
            </a:r>
          </a:p>
          <a:p>
            <a:pPr>
              <a:defRPr/>
            </a:pP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Пс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. 63:1-3</a:t>
            </a:r>
          </a:p>
          <a:p>
            <a:pPr>
              <a:defRPr/>
            </a:pP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Пс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. 66:1-4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Рисунок 3">
            <a:extLst>
              <a:ext uri="{FF2B5EF4-FFF2-40B4-BE49-F238E27FC236}">
                <a16:creationId xmlns:a16="http://schemas.microsoft.com/office/drawing/2014/main" id="{BD071457-1366-FE45-8A7E-33909091D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SynchSlideNum" hidden="1">
            <a:extLst>
              <a:ext uri="{FF2B5EF4-FFF2-40B4-BE49-F238E27FC236}">
                <a16:creationId xmlns:a16="http://schemas.microsoft.com/office/drawing/2014/main" id="{5875A694-8C46-1B43-8723-AFDF355EB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80</a:t>
            </a:r>
          </a:p>
        </p:txBody>
      </p:sp>
      <p:sp>
        <p:nvSpPr>
          <p:cNvPr id="86019" name="SynchSlideName" hidden="1">
            <a:extLst>
              <a:ext uri="{FF2B5EF4-FFF2-40B4-BE49-F238E27FC236}">
                <a16:creationId xmlns:a16="http://schemas.microsoft.com/office/drawing/2014/main" id="{41880F51-8EA3-D148-A987-C77967C53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A-01-Prayer\A-01-074.jpg</a:t>
            </a:r>
          </a:p>
        </p:txBody>
      </p:sp>
      <p:sp>
        <p:nvSpPr>
          <p:cNvPr id="86020" name="Прямоугольник 2">
            <a:extLst>
              <a:ext uri="{FF2B5EF4-FFF2-40B4-BE49-F238E27FC236}">
                <a16:creationId xmlns:a16="http://schemas.microsoft.com/office/drawing/2014/main" id="{0C58BA7B-DD72-194E-B689-0FC3FB22D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77838"/>
            <a:ext cx="51816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«Возьмите в руки Библию и на коленях умоляйте Бога просветить ваш разум.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Если бы мы постоянно усердно и молитвенно изучали Библию, то каждый день видели бы прекрасную истину в новом, чистом и ярком свете».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/>
              <a:t>Ревью энд Геральд,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/>
              <a:t>4 марта 1884 г.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ynchSlideNum" hidden="1">
            <a:extLst>
              <a:ext uri="{FF2B5EF4-FFF2-40B4-BE49-F238E27FC236}">
                <a16:creationId xmlns:a16="http://schemas.microsoft.com/office/drawing/2014/main" id="{78329638-CB71-9F46-92E1-32AE6D6E7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76</a:t>
            </a:r>
          </a:p>
        </p:txBody>
      </p:sp>
      <p:sp>
        <p:nvSpPr>
          <p:cNvPr id="87042" name="SynchSlideName" hidden="1">
            <a:extLst>
              <a:ext uri="{FF2B5EF4-FFF2-40B4-BE49-F238E27FC236}">
                <a16:creationId xmlns:a16="http://schemas.microsoft.com/office/drawing/2014/main" id="{3A6E28BE-2003-954B-BBB8-D618679E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A-01-Prayer\A-01-070.jpg</a:t>
            </a:r>
          </a:p>
        </p:txBody>
      </p:sp>
      <p:pic>
        <p:nvPicPr>
          <p:cNvPr id="87043" name="Рисунок 1">
            <a:extLst>
              <a:ext uri="{FF2B5EF4-FFF2-40B4-BE49-F238E27FC236}">
                <a16:creationId xmlns:a16="http://schemas.microsoft.com/office/drawing/2014/main" id="{DDF4B8CE-2192-CD4D-8340-E744FF1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3">
            <a:extLst>
              <a:ext uri="{FF2B5EF4-FFF2-40B4-BE49-F238E27FC236}">
                <a16:creationId xmlns:a16="http://schemas.microsoft.com/office/drawing/2014/main" id="{3294E3AB-755D-3242-9C1F-3B3C6824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3400"/>
            <a:ext cx="4191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Б) Сосредоточьтесь на последних сценах жизни Христа: Пс. 21, Ис. 53, Мф. 27, Мк. 15, Лк. 23, Ин. 19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Рисунок 1">
            <a:extLst>
              <a:ext uri="{FF2B5EF4-FFF2-40B4-BE49-F238E27FC236}">
                <a16:creationId xmlns:a16="http://schemas.microsoft.com/office/drawing/2014/main" id="{B9CE88EF-0F90-CD4D-900F-E3A87CC74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291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Прямоугольник 2">
            <a:extLst>
              <a:ext uri="{FF2B5EF4-FFF2-40B4-BE49-F238E27FC236}">
                <a16:creationId xmlns:a16="http://schemas.microsoft.com/office/drawing/2014/main" id="{3C6BBC51-3B46-E14C-96D2-8B954EDB1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3657600"/>
            <a:ext cx="261143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ru-RU" altLang="ru-RU" sz="2800" b="1"/>
              <a:t>Псалом 21, 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ru-RU" altLang="ru-RU" sz="2800" b="1"/>
              <a:t>Исаия 53, 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ru-RU" altLang="ru-RU" sz="2800" b="1"/>
              <a:t>Матфея 27, 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ru-RU" altLang="ru-RU" sz="2800" b="1"/>
              <a:t>Марка 15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ru-RU" altLang="ru-RU" sz="2800" b="1"/>
              <a:t>Лука 23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ru-RU" altLang="ru-RU" sz="2800" b="1"/>
              <a:t>Иоанна 19</a:t>
            </a:r>
          </a:p>
        </p:txBody>
      </p:sp>
      <p:sp>
        <p:nvSpPr>
          <p:cNvPr id="88067" name="TextBox 3">
            <a:extLst>
              <a:ext uri="{FF2B5EF4-FFF2-40B4-BE49-F238E27FC236}">
                <a16:creationId xmlns:a16="http://schemas.microsoft.com/office/drawing/2014/main" id="{5B9A2442-406C-D44F-95CA-B95D33B4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50850"/>
            <a:ext cx="6324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Вдумчивое размышление над событиями связанными со смертью Христа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ynchSlideNum" hidden="1">
            <a:extLst>
              <a:ext uri="{FF2B5EF4-FFF2-40B4-BE49-F238E27FC236}">
                <a16:creationId xmlns:a16="http://schemas.microsoft.com/office/drawing/2014/main" id="{321612B2-D2B2-EB42-BEE3-23D4613E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81</a:t>
            </a:r>
          </a:p>
        </p:txBody>
      </p:sp>
      <p:sp>
        <p:nvSpPr>
          <p:cNvPr id="90114" name="SynchSlideName" hidden="1">
            <a:extLst>
              <a:ext uri="{FF2B5EF4-FFF2-40B4-BE49-F238E27FC236}">
                <a16:creationId xmlns:a16="http://schemas.microsoft.com/office/drawing/2014/main" id="{59203BAC-7C07-BE4B-A24A-701D1FBB5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A-01-Prayer\A-01-074b.jpg</a:t>
            </a:r>
          </a:p>
        </p:txBody>
      </p:sp>
      <p:pic>
        <p:nvPicPr>
          <p:cNvPr id="90115" name="Рисунок 4">
            <a:extLst>
              <a:ext uri="{FF2B5EF4-FFF2-40B4-BE49-F238E27FC236}">
                <a16:creationId xmlns:a16="http://schemas.microsoft.com/office/drawing/2014/main" id="{8BF6050B-7BEF-E544-8261-CC11723CB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723"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5">
            <a:extLst>
              <a:ext uri="{FF2B5EF4-FFF2-40B4-BE49-F238E27FC236}">
                <a16:creationId xmlns:a16="http://schemas.microsoft.com/office/drawing/2014/main" id="{BF0374DB-666A-A245-A46D-CD75BB9C6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078038"/>
            <a:ext cx="3505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/>
              <a:t>Учитесь молиться вслух</a:t>
            </a:r>
          </a:p>
        </p:txBody>
      </p:sp>
      <p:sp>
        <p:nvSpPr>
          <p:cNvPr id="90117" name="TextBox 6">
            <a:extLst>
              <a:ext uri="{FF2B5EF4-FFF2-40B4-BE49-F238E27FC236}">
                <a16:creationId xmlns:a16="http://schemas.microsoft.com/office/drawing/2014/main" id="{6AC068E7-8599-1147-ABA4-FAAAFFC0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82763"/>
            <a:ext cx="914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600" b="1"/>
              <a:t>3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Рисунок 2">
            <a:extLst>
              <a:ext uri="{FF2B5EF4-FFF2-40B4-BE49-F238E27FC236}">
                <a16:creationId xmlns:a16="http://schemas.microsoft.com/office/drawing/2014/main" id="{040EFF1D-EF3D-3E46-981A-79C6A964F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Прямоугольник 1">
            <a:extLst>
              <a:ext uri="{FF2B5EF4-FFF2-40B4-BE49-F238E27FC236}">
                <a16:creationId xmlns:a16="http://schemas.microsoft.com/office/drawing/2014/main" id="{EEFB0312-7612-1541-8A72-404BBC2AD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48006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«Учитесь молиться вслух там, где только Бог может вас услышать».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/>
              <a:t>Наше высшее призвание, с. 130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Рисунок 1">
            <a:extLst>
              <a:ext uri="{FF2B5EF4-FFF2-40B4-BE49-F238E27FC236}">
                <a16:creationId xmlns:a16="http://schemas.microsoft.com/office/drawing/2014/main" id="{23A5CD41-4E90-2244-9910-B5CC5B144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6012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Рисунок 2">
            <a:extLst>
              <a:ext uri="{FF2B5EF4-FFF2-40B4-BE49-F238E27FC236}">
                <a16:creationId xmlns:a16="http://schemas.microsoft.com/office/drawing/2014/main" id="{92147DF8-4F28-CA49-95B8-2589ED07E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SynchSlideNum" hidden="1">
            <a:extLst>
              <a:ext uri="{FF2B5EF4-FFF2-40B4-BE49-F238E27FC236}">
                <a16:creationId xmlns:a16="http://schemas.microsoft.com/office/drawing/2014/main" id="{D677B205-CD69-2943-88AE-4EA183FFF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35</a:t>
            </a:r>
          </a:p>
        </p:txBody>
      </p:sp>
      <p:sp>
        <p:nvSpPr>
          <p:cNvPr id="94211" name="SynchSlideName" hidden="1">
            <a:extLst>
              <a:ext uri="{FF2B5EF4-FFF2-40B4-BE49-F238E27FC236}">
                <a16:creationId xmlns:a16="http://schemas.microsoft.com/office/drawing/2014/main" id="{9376CE50-4C94-6E48-B9E2-6CEC696D1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A-01-Prayer\A-01-032.jpg</a:t>
            </a:r>
          </a:p>
        </p:txBody>
      </p:sp>
      <p:sp>
        <p:nvSpPr>
          <p:cNvPr id="94212" name="Прямоугольник 1">
            <a:extLst>
              <a:ext uri="{FF2B5EF4-FFF2-40B4-BE49-F238E27FC236}">
                <a16:creationId xmlns:a16="http://schemas.microsoft.com/office/drawing/2014/main" id="{729FAEBB-7710-9442-99D1-6BC40400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524000"/>
            <a:ext cx="5257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«Всё сатанинское воинство дрожит, когда слышит ревностную молитву».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/>
              <a:t>Советы для Церкви, с. 319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-01-010">
            <a:extLst>
              <a:ext uri="{FF2B5EF4-FFF2-40B4-BE49-F238E27FC236}">
                <a16:creationId xmlns:a16="http://schemas.microsoft.com/office/drawing/2014/main" id="{6EAE38AA-B9B1-E341-8F7B-29FF3AFD8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Рисунок 2">
            <a:extLst>
              <a:ext uri="{FF2B5EF4-FFF2-40B4-BE49-F238E27FC236}">
                <a16:creationId xmlns:a16="http://schemas.microsoft.com/office/drawing/2014/main" id="{7CCF0674-4B8D-624E-8C3E-09368ABA4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99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8B5EEE-D063-1B45-86EE-C8EACD1F5CD8}"/>
              </a:ext>
            </a:extLst>
          </p:cNvPr>
          <p:cNvSpPr/>
          <p:nvPr/>
        </p:nvSpPr>
        <p:spPr>
          <a:xfrm>
            <a:off x="1371600" y="990600"/>
            <a:ext cx="64008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«Ангелы-служители ожидают у престола, чтобы мгновенно выполнить любое поручение Иисуса Христа и ответить на каждую молитву, вознесённую с искренней, живой верой».</a:t>
            </a:r>
          </a:p>
          <a:p>
            <a:pPr algn="ctr">
              <a:defRPr/>
            </a:pP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Избранные вести, т. 2, с. 377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Рисунок 1">
            <a:extLst>
              <a:ext uri="{FF2B5EF4-FFF2-40B4-BE49-F238E27FC236}">
                <a16:creationId xmlns:a16="http://schemas.microsoft.com/office/drawing/2014/main" id="{787A69C1-C146-9E4A-BBC2-5CF39BA7A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r="15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SynchSlideNum" hidden="1">
            <a:extLst>
              <a:ext uri="{FF2B5EF4-FFF2-40B4-BE49-F238E27FC236}">
                <a16:creationId xmlns:a16="http://schemas.microsoft.com/office/drawing/2014/main" id="{EF3382C5-995F-B54E-ADCA-986CD6645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81</a:t>
            </a:r>
          </a:p>
        </p:txBody>
      </p:sp>
      <p:sp>
        <p:nvSpPr>
          <p:cNvPr id="97283" name="SynchSlideName" hidden="1">
            <a:extLst>
              <a:ext uri="{FF2B5EF4-FFF2-40B4-BE49-F238E27FC236}">
                <a16:creationId xmlns:a16="http://schemas.microsoft.com/office/drawing/2014/main" id="{322EE339-54A8-204C-B9EF-CD9B04975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A-01-Prayer\A-01-074b.jpg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45EDB-73BB-3944-B775-EBFFD4FFEF17}"/>
              </a:ext>
            </a:extLst>
          </p:cNvPr>
          <p:cNvSpPr txBox="1"/>
          <p:nvPr/>
        </p:nvSpPr>
        <p:spPr>
          <a:xfrm>
            <a:off x="3200400" y="3352800"/>
            <a:ext cx="51816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Организуйте малые молитвенные группы из </a:t>
            </a:r>
          </a:p>
          <a:p>
            <a:pPr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3-5 человек, чтобы хотя бы 1 раз в неделю встречаться вместе для молитвы.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7715C-3ACA-B94F-AAAC-A15F0E4660D7}"/>
              </a:ext>
            </a:extLst>
          </p:cNvPr>
          <p:cNvSpPr txBox="1"/>
          <p:nvPr/>
        </p:nvSpPr>
        <p:spPr>
          <a:xfrm>
            <a:off x="1676400" y="2895600"/>
            <a:ext cx="914400" cy="315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99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Рисунок 6">
            <a:extLst>
              <a:ext uri="{FF2B5EF4-FFF2-40B4-BE49-F238E27FC236}">
                <a16:creationId xmlns:a16="http://schemas.microsoft.com/office/drawing/2014/main" id="{16EE79D9-7761-6D49-BC43-073735996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r="15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SynchSlideNum" hidden="1">
            <a:extLst>
              <a:ext uri="{FF2B5EF4-FFF2-40B4-BE49-F238E27FC236}">
                <a16:creationId xmlns:a16="http://schemas.microsoft.com/office/drawing/2014/main" id="{11958078-BEA5-EF46-B43B-D5A42181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87</a:t>
            </a:r>
          </a:p>
        </p:txBody>
      </p:sp>
      <p:sp>
        <p:nvSpPr>
          <p:cNvPr id="98307" name="SynchSlideName" hidden="1">
            <a:extLst>
              <a:ext uri="{FF2B5EF4-FFF2-40B4-BE49-F238E27FC236}">
                <a16:creationId xmlns:a16="http://schemas.microsoft.com/office/drawing/2014/main" id="{2E06D206-F352-5E45-B7EF-1FBDB8B1D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A-01-Prayer\A-01-080.jpg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D6B640-25D9-DA43-BD9D-7CFCD09A0CF7}"/>
              </a:ext>
            </a:extLst>
          </p:cNvPr>
          <p:cNvSpPr/>
          <p:nvPr/>
        </p:nvSpPr>
        <p:spPr>
          <a:xfrm>
            <a:off x="1295400" y="2514600"/>
            <a:ext cx="6172200" cy="2986088"/>
          </a:xfrm>
          <a:prstGeom prst="rect">
            <a:avLst/>
          </a:prstGeom>
          <a:solidFill>
            <a:srgbClr val="FFFFFF">
              <a:alpha val="19003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Истинно также говорю вам, что если двое из вас согласятся на земле просить о всяком деле, то, чего бы ни попросили, будет им от Отца Моего Небесного…»</a:t>
            </a:r>
          </a:p>
          <a:p>
            <a:pPr>
              <a:defRPr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Матфея 18:19-20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Рисунок 6">
            <a:extLst>
              <a:ext uri="{FF2B5EF4-FFF2-40B4-BE49-F238E27FC236}">
                <a16:creationId xmlns:a16="http://schemas.microsoft.com/office/drawing/2014/main" id="{83F91600-3BDC-0F47-9DDE-196312F76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r="15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SynchSlideNum" hidden="1">
            <a:extLst>
              <a:ext uri="{FF2B5EF4-FFF2-40B4-BE49-F238E27FC236}">
                <a16:creationId xmlns:a16="http://schemas.microsoft.com/office/drawing/2014/main" id="{143B692D-CFE3-6342-A668-8A30BB34F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87</a:t>
            </a:r>
          </a:p>
        </p:txBody>
      </p:sp>
      <p:sp>
        <p:nvSpPr>
          <p:cNvPr id="99331" name="SynchSlideName" hidden="1">
            <a:extLst>
              <a:ext uri="{FF2B5EF4-FFF2-40B4-BE49-F238E27FC236}">
                <a16:creationId xmlns:a16="http://schemas.microsoft.com/office/drawing/2014/main" id="{84951142-CD1E-6545-A4D4-F12A76005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A-01-Prayer\A-01-080.jpg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64CC81-FB3E-654C-B7B6-AC66D9441AB0}"/>
              </a:ext>
            </a:extLst>
          </p:cNvPr>
          <p:cNvSpPr/>
          <p:nvPr/>
        </p:nvSpPr>
        <p:spPr>
          <a:xfrm>
            <a:off x="2362200" y="3392488"/>
            <a:ext cx="4572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«ибо, где двое или трое собраны во имя Мое, там Я посреди них».</a:t>
            </a:r>
          </a:p>
          <a:p>
            <a:pPr>
              <a:defRPr/>
            </a:pP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Матфея 18:19-20</a:t>
            </a: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Рисунок 2">
            <a:extLst>
              <a:ext uri="{FF2B5EF4-FFF2-40B4-BE49-F238E27FC236}">
                <a16:creationId xmlns:a16="http://schemas.microsoft.com/office/drawing/2014/main" id="{BD827295-DDDC-F84E-8748-50FF75E7A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r="6120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SynchSlideNum" hidden="1">
            <a:extLst>
              <a:ext uri="{FF2B5EF4-FFF2-40B4-BE49-F238E27FC236}">
                <a16:creationId xmlns:a16="http://schemas.microsoft.com/office/drawing/2014/main" id="{36248589-3E56-E140-8726-3DF22F4A0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89</a:t>
            </a:r>
          </a:p>
        </p:txBody>
      </p:sp>
      <p:sp>
        <p:nvSpPr>
          <p:cNvPr id="100355" name="SynchSlideName" hidden="1">
            <a:extLst>
              <a:ext uri="{FF2B5EF4-FFF2-40B4-BE49-F238E27FC236}">
                <a16:creationId xmlns:a16="http://schemas.microsoft.com/office/drawing/2014/main" id="{90E96455-E58F-8F44-BC06-4ED1F6C5E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A-01-Prayer\A-01-082.jpg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034DE-67C7-BA48-8908-0E3329D49481}"/>
              </a:ext>
            </a:extLst>
          </p:cNvPr>
          <p:cNvSpPr txBox="1"/>
          <p:nvPr/>
        </p:nvSpPr>
        <p:spPr>
          <a:xfrm>
            <a:off x="1524000" y="1646238"/>
            <a:ext cx="58674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«Обетование даётся на условии, что возносятся объединённые молитвы народа Божьего, и в ответ на эти молитвы можно ожидать силы большей, чем та, которая приходит в ответ на частную молитву.</a:t>
            </a: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Рисунок 5">
            <a:extLst>
              <a:ext uri="{FF2B5EF4-FFF2-40B4-BE49-F238E27FC236}">
                <a16:creationId xmlns:a16="http://schemas.microsoft.com/office/drawing/2014/main" id="{2B23338E-7B9E-7C42-9CCB-407FF8525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r="6120"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SynchSlideNum" hidden="1">
            <a:extLst>
              <a:ext uri="{FF2B5EF4-FFF2-40B4-BE49-F238E27FC236}">
                <a16:creationId xmlns:a16="http://schemas.microsoft.com/office/drawing/2014/main" id="{4426205C-A9F9-8D44-BD01-E8A8675EB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90</a:t>
            </a:r>
          </a:p>
        </p:txBody>
      </p:sp>
      <p:sp>
        <p:nvSpPr>
          <p:cNvPr id="101379" name="SynchSlideName" hidden="1">
            <a:extLst>
              <a:ext uri="{FF2B5EF4-FFF2-40B4-BE49-F238E27FC236}">
                <a16:creationId xmlns:a16="http://schemas.microsoft.com/office/drawing/2014/main" id="{52315A84-7250-B147-BA9D-6179A97E8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A-01-Prayer\A-01-083.jpg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75017-085C-9640-8300-B6B2B954F52E}"/>
              </a:ext>
            </a:extLst>
          </p:cNvPr>
          <p:cNvSpPr txBox="1"/>
          <p:nvPr/>
        </p:nvSpPr>
        <p:spPr>
          <a:xfrm>
            <a:off x="1981200" y="1676400"/>
            <a:ext cx="52578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Данная сила будет пропорциональна единству членов и их любви к Богу   и друг к другу».</a:t>
            </a:r>
          </a:p>
          <a:p>
            <a:pPr>
              <a:defRPr/>
            </a:pPr>
            <a:endParaRPr lang="ru-RU" sz="2800" b="1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defRPr/>
            </a:pPr>
            <a:r>
              <a:rPr lang="ru-RU" sz="2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Письмо 32, 1903 г.</a:t>
            </a: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IMG_0334">
            <a:extLst>
              <a:ext uri="{FF2B5EF4-FFF2-40B4-BE49-F238E27FC236}">
                <a16:creationId xmlns:a16="http://schemas.microsoft.com/office/drawing/2014/main" id="{03569698-2CCA-A945-9CEB-D7C6AFD6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IMG_0079_Make-shift Baptism Pool">
            <a:extLst>
              <a:ext uri="{FF2B5EF4-FFF2-40B4-BE49-F238E27FC236}">
                <a16:creationId xmlns:a16="http://schemas.microsoft.com/office/drawing/2014/main" id="{E368DEB1-1A6D-1B46-91C2-CB823030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ynchSlideNum" hidden="1">
            <a:extLst>
              <a:ext uri="{FF2B5EF4-FFF2-40B4-BE49-F238E27FC236}">
                <a16:creationId xmlns:a16="http://schemas.microsoft.com/office/drawing/2014/main" id="{9E735557-D8A7-CA4F-9237-8D6A475F4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92</a:t>
            </a:r>
          </a:p>
        </p:txBody>
      </p:sp>
      <p:sp>
        <p:nvSpPr>
          <p:cNvPr id="104450" name="SynchSlideName" hidden="1">
            <a:extLst>
              <a:ext uri="{FF2B5EF4-FFF2-40B4-BE49-F238E27FC236}">
                <a16:creationId xmlns:a16="http://schemas.microsoft.com/office/drawing/2014/main" id="{857B7C85-84B2-4E46-B6D0-070FD996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A-01-Prayer\A-01-084.jpg</a:t>
            </a:r>
          </a:p>
        </p:txBody>
      </p:sp>
      <p:pic>
        <p:nvPicPr>
          <p:cNvPr id="104451" name="Picture 4" descr="A-01-084">
            <a:extLst>
              <a:ext uri="{FF2B5EF4-FFF2-40B4-BE49-F238E27FC236}">
                <a16:creationId xmlns:a16="http://schemas.microsoft.com/office/drawing/2014/main" id="{DE3D0003-2934-0C45-B90D-6ABDF720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A-01-056">
            <a:extLst>
              <a:ext uri="{FF2B5EF4-FFF2-40B4-BE49-F238E27FC236}">
                <a16:creationId xmlns:a16="http://schemas.microsoft.com/office/drawing/2014/main" id="{24CE8869-17AB-0240-A58F-612480EE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4" name="SynchSlideNum" hidden="1">
            <a:extLst>
              <a:ext uri="{FF2B5EF4-FFF2-40B4-BE49-F238E27FC236}">
                <a16:creationId xmlns:a16="http://schemas.microsoft.com/office/drawing/2014/main" id="{DF3BC49D-529F-9241-BC11-83D6DFB2D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56</a:t>
            </a:r>
          </a:p>
        </p:txBody>
      </p:sp>
      <p:sp>
        <p:nvSpPr>
          <p:cNvPr id="105475" name="SynchSlideName" hidden="1">
            <a:extLst>
              <a:ext uri="{FF2B5EF4-FFF2-40B4-BE49-F238E27FC236}">
                <a16:creationId xmlns:a16="http://schemas.microsoft.com/office/drawing/2014/main" id="{8D8CACDC-193C-AB41-B635-29572C1A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A-01-Prayer\A-01-056.jpg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>
            <a:extLst>
              <a:ext uri="{FF2B5EF4-FFF2-40B4-BE49-F238E27FC236}">
                <a16:creationId xmlns:a16="http://schemas.microsoft.com/office/drawing/2014/main" id="{96B466B8-E4F1-B947-98EC-6CEB8D826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85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Rectangle 2">
            <a:extLst>
              <a:ext uri="{FF2B5EF4-FFF2-40B4-BE49-F238E27FC236}">
                <a16:creationId xmlns:a16="http://schemas.microsoft.com/office/drawing/2014/main" id="{BB450898-84FC-3B40-BB4C-02B2FC7F9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6883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b="1" dirty="0">
                <a:solidFill>
                  <a:srgbClr val="FFFF00"/>
                </a:solidFill>
              </a:rPr>
              <a:t>Пастыри по сердцу Божьему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89221438-B450-1241-A0B3-8B527187A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667000"/>
            <a:ext cx="8229600" cy="2057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en-US" sz="2800" b="1" dirty="0">
                <a:solidFill>
                  <a:schemeClr val="tx1">
                    <a:lumMod val="10000"/>
                  </a:schemeClr>
                </a:solidFill>
                <a:effectLst/>
                <a:cs typeface="Arial" panose="020B0604020202020204" pitchFamily="34" charset="0"/>
              </a:rPr>
              <a:t>«И дам вам пастырей по сердцу Моему, которые будут пасти вас с знанием и благоразумием». </a:t>
            </a:r>
          </a:p>
          <a:p>
            <a:pPr marL="0" indent="0" algn="r">
              <a:buFont typeface="Wingdings" pitchFamily="2" charset="2"/>
              <a:buNone/>
              <a:defRPr/>
            </a:pPr>
            <a:r>
              <a:rPr lang="ru-RU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Иеремия 3:15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800" dirty="0">
              <a:solidFill>
                <a:schemeClr val="tx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Рисунок 2">
            <a:extLst>
              <a:ext uri="{FF2B5EF4-FFF2-40B4-BE49-F238E27FC236}">
                <a16:creationId xmlns:a16="http://schemas.microsoft.com/office/drawing/2014/main" id="{ECA9ECD6-57E9-044D-B530-107AA2AD3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80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EA70B-CEA5-B54A-A01A-26569E9D2BF7}"/>
              </a:ext>
            </a:extLst>
          </p:cNvPr>
          <p:cNvSpPr txBox="1"/>
          <p:nvPr/>
        </p:nvSpPr>
        <p:spPr>
          <a:xfrm>
            <a:off x="0" y="4064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Тематическое изучение посланий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A237A-A2AE-584B-B02C-D8C7BCD7B497}"/>
              </a:ext>
            </a:extLst>
          </p:cNvPr>
          <p:cNvSpPr txBox="1"/>
          <p:nvPr/>
        </p:nvSpPr>
        <p:spPr>
          <a:xfrm>
            <a:off x="457200" y="1447800"/>
            <a:ext cx="7118350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Послание к </a:t>
            </a:r>
            <a:r>
              <a:rPr lang="ru-RU" sz="2400" b="1" dirty="0" err="1">
                <a:solidFill>
                  <a:srgbClr val="92D050"/>
                </a:solidFill>
              </a:rPr>
              <a:t>Филиппийцам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– Радость Господа</a:t>
            </a:r>
          </a:p>
          <a:p>
            <a:pPr>
              <a:defRPr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1 глава – Радость в испытаниях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 глава – Радость в смирении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3 глава – Радость в подчинении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4 глава – Радость в благодарности</a:t>
            </a: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Рисунок 4">
            <a:extLst>
              <a:ext uri="{FF2B5EF4-FFF2-40B4-BE49-F238E27FC236}">
                <a16:creationId xmlns:a16="http://schemas.microsoft.com/office/drawing/2014/main" id="{9E3623E1-D4A8-4A43-A82F-300C1AEB3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80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A9C8B7-A436-8748-932A-1AB0818270C7}"/>
              </a:ext>
            </a:extLst>
          </p:cNvPr>
          <p:cNvSpPr txBox="1"/>
          <p:nvPr/>
        </p:nvSpPr>
        <p:spPr>
          <a:xfrm>
            <a:off x="388938" y="1447800"/>
            <a:ext cx="83661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Послание к </a:t>
            </a:r>
            <a:r>
              <a:rPr lang="ru-RU" sz="2400" b="1" dirty="0" err="1">
                <a:solidFill>
                  <a:srgbClr val="92D050"/>
                </a:solidFill>
              </a:rPr>
              <a:t>Ефесянам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– Симфония спасения, Божья воля</a:t>
            </a:r>
          </a:p>
          <a:p>
            <a:pPr>
              <a:defRPr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1 глава – Богатства Христа – наши.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 глава – Благодать Христа – наша.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3 глава – Сила Христа – наша.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396D1-B6C3-154C-A5B3-56C60C079B86}"/>
              </a:ext>
            </a:extLst>
          </p:cNvPr>
          <p:cNvSpPr txBox="1"/>
          <p:nvPr/>
        </p:nvSpPr>
        <p:spPr>
          <a:xfrm>
            <a:off x="0" y="4064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Тематическое изучение посланий</a:t>
            </a: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Рисунок 4">
            <a:extLst>
              <a:ext uri="{FF2B5EF4-FFF2-40B4-BE49-F238E27FC236}">
                <a16:creationId xmlns:a16="http://schemas.microsoft.com/office/drawing/2014/main" id="{5C6F63C0-4CDD-9B42-8A3C-B9F9EC2F5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80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D97AB2-092A-5D42-A83B-9ED7EC9A118C}"/>
              </a:ext>
            </a:extLst>
          </p:cNvPr>
          <p:cNvSpPr txBox="1"/>
          <p:nvPr/>
        </p:nvSpPr>
        <p:spPr>
          <a:xfrm>
            <a:off x="457200" y="1273175"/>
            <a:ext cx="7543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Послание к </a:t>
            </a:r>
            <a:r>
              <a:rPr lang="ru-RU" sz="2400" b="1" dirty="0" err="1">
                <a:solidFill>
                  <a:srgbClr val="92D050"/>
                </a:solidFill>
              </a:rPr>
              <a:t>Ефесянам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– Симфония спасения, Ходить в единстве и любви с доспехами</a:t>
            </a:r>
          </a:p>
          <a:p>
            <a:pPr>
              <a:defRPr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4 глава – Единство Христа – наше.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5 глава – Любовь Христа – наша.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6 глава – Доспехи Христа – наши.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CC487-EFFD-9F4B-A52B-85BB9E7D0B06}"/>
              </a:ext>
            </a:extLst>
          </p:cNvPr>
          <p:cNvSpPr txBox="1"/>
          <p:nvPr/>
        </p:nvSpPr>
        <p:spPr>
          <a:xfrm>
            <a:off x="0" y="4064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Тематическое изучение посланий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Рисунок 4">
            <a:extLst>
              <a:ext uri="{FF2B5EF4-FFF2-40B4-BE49-F238E27FC236}">
                <a16:creationId xmlns:a16="http://schemas.microsoft.com/office/drawing/2014/main" id="{9B493D06-E962-5E4C-81FB-02C329152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80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172BB2-6789-4D48-9125-8C65D4C15ADF}"/>
              </a:ext>
            </a:extLst>
          </p:cNvPr>
          <p:cNvSpPr txBox="1"/>
          <p:nvPr/>
        </p:nvSpPr>
        <p:spPr>
          <a:xfrm>
            <a:off x="0" y="60960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Нарративное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исследование Евангелий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50CAF-0B55-7F44-8A20-85C0EB94B3D4}"/>
              </a:ext>
            </a:extLst>
          </p:cNvPr>
          <p:cNvSpPr txBox="1"/>
          <p:nvPr/>
        </p:nvSpPr>
        <p:spPr>
          <a:xfrm>
            <a:off x="228600" y="2795588"/>
            <a:ext cx="588486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Визуализация – Что я вижу?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Идентификация – Что я чувствую?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Размышление – Что это значит?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2">
            <a:extLst>
              <a:ext uri="{FF2B5EF4-FFF2-40B4-BE49-F238E27FC236}">
                <a16:creationId xmlns:a16="http://schemas.microsoft.com/office/drawing/2014/main" id="{5B39DE35-75AF-DD48-BA6B-86C083C0C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138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9DA51-E801-6142-B176-84ADCE4782FA}"/>
              </a:ext>
            </a:extLst>
          </p:cNvPr>
          <p:cNvSpPr txBox="1"/>
          <p:nvPr/>
        </p:nvSpPr>
        <p:spPr>
          <a:xfrm>
            <a:off x="1820875" y="5558135"/>
            <a:ext cx="63883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Мк</a:t>
            </a:r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4:35-39 – Иисус усмиряет бурю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A-01-040">
            <a:extLst>
              <a:ext uri="{FF2B5EF4-FFF2-40B4-BE49-F238E27FC236}">
                <a16:creationId xmlns:a16="http://schemas.microsoft.com/office/drawing/2014/main" id="{50A598FF-34A7-BF4C-99FC-BBCAE4B8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Рисунок 2">
            <a:extLst>
              <a:ext uri="{FF2B5EF4-FFF2-40B4-BE49-F238E27FC236}">
                <a16:creationId xmlns:a16="http://schemas.microsoft.com/office/drawing/2014/main" id="{840630C4-317B-2E48-9394-CFC42D18D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21249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SynchSlideNum" hidden="1">
            <a:extLst>
              <a:ext uri="{FF2B5EF4-FFF2-40B4-BE49-F238E27FC236}">
                <a16:creationId xmlns:a16="http://schemas.microsoft.com/office/drawing/2014/main" id="{CD470968-751D-3D4C-9F9C-6BD5D4862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10</a:t>
            </a:r>
          </a:p>
        </p:txBody>
      </p:sp>
      <p:sp>
        <p:nvSpPr>
          <p:cNvPr id="118787" name="SynchSlideName" hidden="1">
            <a:extLst>
              <a:ext uri="{FF2B5EF4-FFF2-40B4-BE49-F238E27FC236}">
                <a16:creationId xmlns:a16="http://schemas.microsoft.com/office/drawing/2014/main" id="{BCD62DAE-7AD7-5245-B608-B447E742D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E-05-Promised\E-05-009.jpg</a:t>
            </a:r>
          </a:p>
        </p:txBody>
      </p:sp>
      <p:sp>
        <p:nvSpPr>
          <p:cNvPr id="118788" name="TextBox 1">
            <a:extLst>
              <a:ext uri="{FF2B5EF4-FFF2-40B4-BE49-F238E27FC236}">
                <a16:creationId xmlns:a16="http://schemas.microsoft.com/office/drawing/2014/main" id="{6C063CBD-DD10-7B47-BE1A-22115411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066800"/>
            <a:ext cx="4048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rgbClr val="FFFFFF"/>
                </a:solidFill>
              </a:rPr>
              <a:t>Возрождение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rgbClr val="FFFFFF"/>
                </a:solidFill>
              </a:rPr>
              <a:t>в последние дни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Рисунок 1">
            <a:extLst>
              <a:ext uri="{FF2B5EF4-FFF2-40B4-BE49-F238E27FC236}">
                <a16:creationId xmlns:a16="http://schemas.microsoft.com/office/drawing/2014/main" id="{1AC1B79A-CCCE-DC41-8268-A7414C051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SynchSlideNum" hidden="1">
            <a:extLst>
              <a:ext uri="{FF2B5EF4-FFF2-40B4-BE49-F238E27FC236}">
                <a16:creationId xmlns:a16="http://schemas.microsoft.com/office/drawing/2014/main" id="{D9AB8DD2-2921-4846-BEAB-3E6AA6BC6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11</a:t>
            </a:r>
          </a:p>
        </p:txBody>
      </p:sp>
      <p:sp>
        <p:nvSpPr>
          <p:cNvPr id="119811" name="SynchSlideName" hidden="1">
            <a:extLst>
              <a:ext uri="{FF2B5EF4-FFF2-40B4-BE49-F238E27FC236}">
                <a16:creationId xmlns:a16="http://schemas.microsoft.com/office/drawing/2014/main" id="{8ADBCED1-F5DB-3646-ACC0-9129116E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E-05-Promised\E-05-010.jpg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3F1CA-E416-994E-B4CB-EB1B6367ACFD}"/>
              </a:ext>
            </a:extLst>
          </p:cNvPr>
          <p:cNvSpPr txBox="1"/>
          <p:nvPr/>
        </p:nvSpPr>
        <p:spPr>
          <a:xfrm>
            <a:off x="3505200" y="1219200"/>
            <a:ext cx="4572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6350">
                  <a:solidFill>
                    <a:srgbClr val="FFFFFF"/>
                  </a:solidFill>
                </a:ln>
                <a:solidFill>
                  <a:schemeClr val="tx1">
                    <a:lumMod val="10000"/>
                  </a:schemeClr>
                </a:solidFill>
              </a:rPr>
              <a:t>Святой Дух будет излит в силе Пятидесятницы.</a:t>
            </a: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Рисунок 3">
            <a:extLst>
              <a:ext uri="{FF2B5EF4-FFF2-40B4-BE49-F238E27FC236}">
                <a16:creationId xmlns:a16="http://schemas.microsoft.com/office/drawing/2014/main" id="{880B2272-C5FE-5646-96DE-5644088B9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20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SynchSlideNum" hidden="1">
            <a:extLst>
              <a:ext uri="{FF2B5EF4-FFF2-40B4-BE49-F238E27FC236}">
                <a16:creationId xmlns:a16="http://schemas.microsoft.com/office/drawing/2014/main" id="{041C839B-FF40-E443-A3A9-3E026E82A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15</a:t>
            </a:r>
          </a:p>
        </p:txBody>
      </p:sp>
      <p:sp>
        <p:nvSpPr>
          <p:cNvPr id="120835" name="SynchSlideName" hidden="1">
            <a:extLst>
              <a:ext uri="{FF2B5EF4-FFF2-40B4-BE49-F238E27FC236}">
                <a16:creationId xmlns:a16="http://schemas.microsoft.com/office/drawing/2014/main" id="{E4611513-F52F-4E4C-83E2-CAC279D2C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E-05-Promised\E-05-014.jpg</a:t>
            </a:r>
          </a:p>
        </p:txBody>
      </p:sp>
      <p:sp>
        <p:nvSpPr>
          <p:cNvPr id="120836" name="Прямоугольник 2">
            <a:extLst>
              <a:ext uri="{FF2B5EF4-FFF2-40B4-BE49-F238E27FC236}">
                <a16:creationId xmlns:a16="http://schemas.microsoft.com/office/drawing/2014/main" id="{3FB6F99D-4A07-5247-B0E5-A83EEDB91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38200"/>
            <a:ext cx="4648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«После сего я увидел иного Ангела, сходящего с неба и имеющего власть великую; земля осветилась от славы его».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Откровение 18:1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Рисунок 1">
            <a:extLst>
              <a:ext uri="{FF2B5EF4-FFF2-40B4-BE49-F238E27FC236}">
                <a16:creationId xmlns:a16="http://schemas.microsoft.com/office/drawing/2014/main" id="{7E71AC5B-3685-E740-A267-88233BD4F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SynchSlideNum" hidden="1">
            <a:extLst>
              <a:ext uri="{FF2B5EF4-FFF2-40B4-BE49-F238E27FC236}">
                <a16:creationId xmlns:a16="http://schemas.microsoft.com/office/drawing/2014/main" id="{9FD359AC-B708-BC43-90EB-1ED882C07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11</a:t>
            </a:r>
          </a:p>
        </p:txBody>
      </p:sp>
      <p:sp>
        <p:nvSpPr>
          <p:cNvPr id="121859" name="SynchSlideName" hidden="1">
            <a:extLst>
              <a:ext uri="{FF2B5EF4-FFF2-40B4-BE49-F238E27FC236}">
                <a16:creationId xmlns:a16="http://schemas.microsoft.com/office/drawing/2014/main" id="{B305130D-4F7E-8440-9537-2487D1645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"/>
              <a:t>E-05-Promised\E-05-010.jpg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88A2A-8F00-554F-A9A1-6FFCD2C5A95C}"/>
              </a:ext>
            </a:extLst>
          </p:cNvPr>
          <p:cNvSpPr txBox="1"/>
          <p:nvPr/>
        </p:nvSpPr>
        <p:spPr>
          <a:xfrm>
            <a:off x="2971800" y="2133600"/>
            <a:ext cx="6096000" cy="320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solidFill>
                  <a:schemeClr val="tx1">
                    <a:lumMod val="10000"/>
                  </a:schemeClr>
                </a:solidFill>
              </a:rPr>
              <a:t>Евангелие быстро распространится по всему миру.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solidFill>
                  <a:schemeClr val="tx1">
                    <a:lumMod val="10000"/>
                  </a:schemeClr>
                </a:solidFill>
              </a:rPr>
              <a:t>Множество людей откликнутся на Божье Слово.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solidFill>
                  <a:schemeClr val="tx1">
                    <a:lumMod val="10000"/>
                  </a:schemeClr>
                </a:solidFill>
              </a:rPr>
              <a:t>Тысячи будут делиться Словом жизни со своими соседями и видеть отзывчивые сердца, жаждущие истины.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3167F-92E1-E041-8A7F-27C8FA52E7A6}"/>
              </a:ext>
            </a:extLst>
          </p:cNvPr>
          <p:cNvSpPr txBox="1"/>
          <p:nvPr/>
        </p:nvSpPr>
        <p:spPr>
          <a:xfrm>
            <a:off x="3429000" y="838200"/>
            <a:ext cx="4572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6350">
                  <a:solidFill>
                    <a:srgbClr val="FFFFFF"/>
                  </a:solidFill>
                </a:ln>
                <a:solidFill>
                  <a:schemeClr val="tx1">
                    <a:lumMod val="10000"/>
                  </a:schemeClr>
                </a:solidFill>
              </a:rPr>
              <a:t>Святой Дух будет излит в полной мере.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>
            <a:extLst>
              <a:ext uri="{FF2B5EF4-FFF2-40B4-BE49-F238E27FC236}">
                <a16:creationId xmlns:a16="http://schemas.microsoft.com/office/drawing/2014/main" id="{A9D33AA0-44F9-2144-9422-135F37B1B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3560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AAF4FE-0716-114B-A26F-93764DF24009}"/>
              </a:ext>
            </a:extLst>
          </p:cNvPr>
          <p:cNvSpPr/>
          <p:nvPr/>
        </p:nvSpPr>
        <p:spPr>
          <a:xfrm>
            <a:off x="2438400" y="228600"/>
            <a:ext cx="50292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богословия 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Университета Дьюка</a:t>
            </a: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Рисунок 3">
            <a:extLst>
              <a:ext uri="{FF2B5EF4-FFF2-40B4-BE49-F238E27FC236}">
                <a16:creationId xmlns:a16="http://schemas.microsoft.com/office/drawing/2014/main" id="{02F27264-AB2B-D947-B90F-FFDE903E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1DF9EC-19CC-874F-B3DD-EE76C5965A64}"/>
              </a:ext>
            </a:extLst>
          </p:cNvPr>
          <p:cNvSpPr/>
          <p:nvPr/>
        </p:nvSpPr>
        <p:spPr>
          <a:xfrm>
            <a:off x="4495800" y="609600"/>
            <a:ext cx="45720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Слуги Божьи с просветленными лицами, на которых лежит печать святого посвящения, будут торопиться принести небесную весть во все уголки земли.</a:t>
            </a:r>
          </a:p>
          <a:p>
            <a:pPr algn="ctr">
              <a:defRPr/>
            </a:pP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Великая борьба, с. 612</a:t>
            </a:r>
          </a:p>
        </p:txBody>
      </p: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Рисунок 2">
            <a:extLst>
              <a:ext uri="{FF2B5EF4-FFF2-40B4-BE49-F238E27FC236}">
                <a16:creationId xmlns:a16="http://schemas.microsoft.com/office/drawing/2014/main" id="{E3769C6C-D341-554F-8EDA-557154715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781AB-E6C8-EC46-9EBC-B7B6F6DFE327}"/>
              </a:ext>
            </a:extLst>
          </p:cNvPr>
          <p:cNvSpPr txBox="1"/>
          <p:nvPr/>
        </p:nvSpPr>
        <p:spPr>
          <a:xfrm>
            <a:off x="762000" y="100013"/>
            <a:ext cx="7848600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</a:rPr>
              <a:t>Песнопение:</a:t>
            </a:r>
          </a:p>
          <a:p>
            <a:pPr>
              <a:defRPr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Господь, пошли возрождение, 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 пусть оно начнётся с меня.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Наполни меня, я молю, забери мой эгоизм,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Чтобы другие могли видеть Твою красоту.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Очисти меня сейчас, благословенный Спаситель.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О, Господь, услышь моё искреннее прошение.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Пошли возрождение с небес 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 пусть оно начнётся с меня.</a:t>
            </a: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Рисунок 2">
            <a:extLst>
              <a:ext uri="{FF2B5EF4-FFF2-40B4-BE49-F238E27FC236}">
                <a16:creationId xmlns:a16="http://schemas.microsoft.com/office/drawing/2014/main" id="{54E90680-5935-BD46-85F2-5A4D54A9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6FCF2-2A27-9F4F-949F-A8D157EEC9F9}"/>
              </a:ext>
            </a:extLst>
          </p:cNvPr>
          <p:cNvSpPr txBox="1"/>
          <p:nvPr/>
        </p:nvSpPr>
        <p:spPr>
          <a:xfrm>
            <a:off x="762000" y="152400"/>
            <a:ext cx="75438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Господи, пошли возрождение!</a:t>
            </a:r>
          </a:p>
          <a:p>
            <a:pPr>
              <a:defRPr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Спаситель жаждет явить Свой Дух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такой же силе, как и в прежние дни,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Но сердца должны быть открыты 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 очищены от греха.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Возрождение необходимо изнутри.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>
            <a:extLst>
              <a:ext uri="{FF2B5EF4-FFF2-40B4-BE49-F238E27FC236}">
                <a16:creationId xmlns:a16="http://schemas.microsoft.com/office/drawing/2014/main" id="{DA286F8D-10CA-1045-9B5A-81191DC66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r="5879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A3972D-AC65-4741-B5ED-E8EB697CE0C3}"/>
              </a:ext>
            </a:extLst>
          </p:cNvPr>
          <p:cNvSpPr txBox="1"/>
          <p:nvPr/>
        </p:nvSpPr>
        <p:spPr>
          <a:xfrm>
            <a:off x="762000" y="3962400"/>
            <a:ext cx="74676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среднем пастор в Америке, проводит около 4 часов в неделю, или 35 минут в день, читая духовную литературу.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>
            <a:extLst>
              <a:ext uri="{FF2B5EF4-FFF2-40B4-BE49-F238E27FC236}">
                <a16:creationId xmlns:a16="http://schemas.microsoft.com/office/drawing/2014/main" id="{21BC9EDB-CAE7-5546-A763-56330366F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" r="8652"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E9ECF-CE5C-B741-94DC-644CA8F61599}"/>
              </a:ext>
            </a:extLst>
          </p:cNvPr>
          <p:cNvSpPr txBox="1"/>
          <p:nvPr/>
        </p:nvSpPr>
        <p:spPr>
          <a:xfrm>
            <a:off x="457200" y="609600"/>
            <a:ext cx="4648200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Близость с Богом</a:t>
            </a:r>
          </a:p>
          <a:p>
            <a:pPr algn="ctr">
              <a:defRPr/>
            </a:pP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Чак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Свиндол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4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28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«Пастор </a:t>
            </a:r>
            <a:r>
              <a:rPr lang="ru-RU" sz="28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Свиндол</a:t>
            </a:r>
            <a:r>
              <a:rPr lang="ru-RU" sz="28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мой духовный бак пуст. </a:t>
            </a:r>
          </a:p>
          <a:p>
            <a:pPr>
              <a:defRPr/>
            </a:pPr>
            <a:r>
              <a:rPr lang="ru-RU" sz="28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устал, истощён, обеспокоен, испытываю стресс и у меня такое чувство, что я работаю на выхлопных газах».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1824</TotalTime>
  <Words>1647</Words>
  <Application>Microsoft Macintosh PowerPoint</Application>
  <PresentationFormat>Экран (4:3)</PresentationFormat>
  <Paragraphs>274</Paragraphs>
  <Slides>72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5" baseType="lpstr">
      <vt:lpstr>Arial</vt:lpstr>
      <vt:lpstr>Wingdings</vt:lpstr>
      <vt:lpstr>Fading Grid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Пастыри по сердцу Божьему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</dc:creator>
  <cp:lastModifiedBy>Microsoft Office User</cp:lastModifiedBy>
  <cp:revision>75</cp:revision>
  <dcterms:created xsi:type="dcterms:W3CDTF">2008-01-06T00:20:46Z</dcterms:created>
  <dcterms:modified xsi:type="dcterms:W3CDTF">2022-02-15T17:47:34Z</dcterms:modified>
</cp:coreProperties>
</file>