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26" r:id="rId2"/>
    <p:sldId id="348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273" r:id="rId23"/>
    <p:sldId id="274" r:id="rId24"/>
    <p:sldId id="298" r:id="rId25"/>
    <p:sldId id="302" r:id="rId26"/>
    <p:sldId id="308" r:id="rId27"/>
    <p:sldId id="309" r:id="rId28"/>
    <p:sldId id="311" r:id="rId29"/>
    <p:sldId id="345" r:id="rId30"/>
    <p:sldId id="346" r:id="rId31"/>
    <p:sldId id="275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6"/>
    <p:restoredTop sz="57772" autoAdjust="0"/>
  </p:normalViewPr>
  <p:slideViewPr>
    <p:cSldViewPr>
      <p:cViewPr varScale="1">
        <p:scale>
          <a:sx n="54" d="100"/>
          <a:sy n="54" d="100"/>
        </p:scale>
        <p:origin x="9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8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t&amp;rct=j&amp;q=&amp;esrc=s&amp;source=web&amp;cd=1&amp;ved=0CB4QFjAA&amp;url=http://www.calorizator.ru/analyzer/products&amp;ei=1bnAVJm1OIHTygPWmoHACw&amp;usg=AFQjCNH42MuInf2u5lVeoqDii3ceBaq9sQ&amp;sig2=FBg8xzSPjft_W7ei0P8vHQ&amp;bvm=bv.83829542,d.bGQ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oogle.ru/url?sa=t&amp;rct=j&amp;q=&amp;esrc=s&amp;source=web&amp;cd=1&amp;ved=0CB4QFjAA&amp;url=http://edimka.ru/cgi-bin/gen.pl&amp;ei=N7rAVNqBFoeHygPAhYLIBg&amp;usg=AFQjCNES0L3S3KMDPWM2B75MlM6dD5C-4w&amp;sig2=dXtMWDMEsve8xmRTYRYQwg&amp;bvm=bv.83829542,d.bGQ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6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Бобовые, орехи и семечки: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Бобовые, такие как фасоль, горох и чечевица, являются важным источником качественного белка, а также минеральных веществ, витаминов и других защитных элементов. Три-пять порций этих продуктов должны быть включены в ежедневный рацион, в зависимости от возраста человека и его веса. Орехи и семечки являются превосходным источником незаменимых жиров, но поскольку они очень калорийны, их потребление следует ограничить 1-2-мя порциями в день.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Рыба, птица и мясо также входят в эту группу продуктов, поэтому не вегетарианцы могут включать их в свой рацион, но потреблять их следует только в умеренных количествах.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9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Молочные продукты и яйца: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источники пищи животного происхождения обеспечивают множество важных питательных веществ, включая кальций и витамин B12. Витамин В12 содержится только в продуктах животного происхождения и предотвращает развитие пернициозной злокачественной анемии и неврологических расстройств. Он также способствует нормальному клеточному делению. Люди, которые решили совсем отказаться от пищи животного происхождения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должны съедать достаточное количество продуктов, обогащенных витамином В12, или принимать его в виде пищевых добавок. Очень важно читать этикетки продуктов-эквивалентов, чтобы убедиться, что в них содержится требуемое количество добавок. На развитие симптомов дефицита витамина В12 после полного прекращения его потребления может уйти 4-6 лет. Таким образом, на момент обнаружения проблем организму уже будет нанесен непоправимый вред.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4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Животные и растительные жиры, сахар и соль: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следует употреблять только в небольших количествах. Незаменимые жиры и натрий необходимы для поддержания здоровья. Йод является необходимым микроэлементом, и его поступление в организм легко обеспечивается употреблением в пищу йодированной соли; кроме этого он также содержится в морской соли, водорослях и в поливитаминах. Рафинированный сахар не нужен для обеспечения здоровья, но его небольшое количество придает вкус и аппетитность нашей пище.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Одним из наиболее важных моментов при составлении сбалансированной растительной диеты является выбор разнообразных продуктов, чей цвет, текстура  и вкус делают пищу более привлекательной. Эти продукты лучше всего потреблять в естественном виде, как они растут в природе: не рафинированные, не раздробленные и не фракционированные. Нужно стремиться к потреблению именно цельных продуктов.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«Используйте растительные продукты в качестве основы вашего питания... Употребление в пищу различных злаков (особенно цельного зерна), фруктов и овощей является основой здорового питания.»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Эту рекомендацию можно упростить: «Сделайте так, чтобы половину вашей тарелки занимали фрукты и овощи».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Сегодня преимущества вегетарианского питания признаны во всём мире: </a:t>
            </a:r>
          </a:p>
          <a:p>
            <a:pPr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Низкое содержание жиров, в особенности насыщенных жиров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Отсутствие холестерина (при полностью вегетарианской диете)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Высокое содержание пищевых волокон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Низкое содержание рафинированного сахара (нужно избегать слишком сладких продуктов, даже если они изготовлены из растительных ингредиентов)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Много  витаминов и минеральных веществ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Содержание большого количества защитных веществ, таких как фитохимические вещества, антиоксиданты и т.д.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Здоровое питание должно быть основано на рациональных принципах выбора пищевых продуктов.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основные пять принципов: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4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Разнообразие: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самый важный принцип правильного питания состоит в регулярном использовании разнообразных продуктов из всех пяти групп, которые были рассмотрены выше (зерновые; фрукты и овощи; бобовые, орехи и семечки; молочные продукты и яйца (или эквивалентные добавки); а также жиры, растительные масла и соль)). Это обеспечивает широкий спектр питательных веществ для поддержания здоровья организма, а также различные текстуры, вкусовое и цветовое разнообразие, тем самым повышая наше удовольствие от приема пищи.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6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Качество: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Отдавайте предпочтение цельным, а не рафинированным продуктам. Эти продукты насыщены питательными веществами, а не пустыми калориями.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4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Баланс: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Ожирение является растущей проблемой во всем мире. Для поддержания здорового веса необходим баланс между количеством энергии, которую мы потребляем (продукты питания) и количеством энергии, которую мы расходуем (наша физическая активность).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83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Умеренность: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Некоторые важные компоненты здорового питания нужно употреблять только в небольших количествах. К таким элементам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относятся жиры и соль. Нам требуется надлежащее количество незаменимых жиров. Жиры служат средством усвоения жирорастворимых витаминов. Нам также необходимо небольшое количество соли, чтобы поддерживать электролитный баланс в организме.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97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Отказ: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избегать высоко рафинированных продуктов, из которых удалена большая часть питательных веществ. Лучше отказаться от продуктов и напитков, не имеющих никакой питательной ценности (алкоголь, кофе и газированные напитки).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интернете можно найти множество сайтов, позволяющих отслеживать и анализировать то, что вы едите каждый день.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alorizator.ru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edimka.ru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health-diet.ru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лучших англоязычных источников является сайт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SuperTracker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6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Здоровое питание может увеличить продолжительность и качество нашей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любит нас и желает, чтобы мы вели здоровую, продуктивную и счастливую жизнь.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можем прославлять Его благость, наслаждаясь изобилием даров земли — Его дарами.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Представьте себе, что вы только что стали счастливым обладателем спортивного автомобиля вашей мечты! На его разработку и изготовление денег явно не пожалели. Даже мельчайшие детали были изготовлены с особой тщательностью. С наружной стороны двери и крылья идеально выровнены, отделка сверкает — само совершенство! Вы со щелчком открываете капот и восхищаетесь видом двигателя, сделанного с мастерством, сравнимым разве что с изготовлением тончайшего механизма изысканных швейцарских часов. Когда вы открываете дверь машины, вы наслаждаетесь запахом мягкой тонкой кожи. Погрузившись в удивительно мягкие сиденья и повернув ключ зажигания, чтобы запустить двигатель, вы слышите «кошачье мурлыканье» мощного двигателя. Настал момент насладиться поездкой в этом роскошном автомобиле — он ваш!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Через несколько часов чистого удовольствия вы замечаете, что стрелка указателя уровня топлива почти на нуле, поэтому вы заезжаете на первую же автозаправку. Заглянув в руководство по эксплуатации, вы видите, что завод-изготовитель рекомендует использовать только высококачественное топливо. Однако вы решаете, что подойдет любой вид топлива, и вместо того, чтобы сделать, как надо, заливаете обычный бензин. В конце концов, думаете вы, все топливо выглядит и пахнет одинаково. Позже, проверяя масло в двигателе, вы доливаете в него немного воды.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по-вашему, сколько прослужит автомобиль вашей мечты при таком уходе?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72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Так же, как нам ежедневно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нужна физическая пища, мы нуждаемся и в том, чтобы удовлетворять наши духовные потребности. Нам необходима пища духовная. Мы не должны пренебрегать ежедневной практикой насыщения Словом Божьим. Мы подчеркнули необходимость разнообразия, вкусовых качеств и сбалансированности потребляемых нами продуктов, но и в нашей духовной жизни нам нужен баланс. Мы приглашены на пир, чтобы вкушать Слово Божье, размышлять о Его прекрасных обещаниях, читать вдохновляющие истории и наставления и проводить время в ежедневной молитве.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практика поможет нам возрастать как духовно, так и физически. Баланс и контроль в жизни можно обрести благодаря постоянному практическому применению уроков, извлеченных при чтении Его Слова.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Давайте делать все это, восхваляя Бога в наших сердцах за то, что Он наделил нас энергией и здоровьем.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63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Практическое применение - Вопросы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47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Вспомните, что вы ели за последние три приема пищи?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Какую долю из этого составляли зерновые; фрукты и овощи; бобовые, орехи и семечки; молочные продукты и яйца?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Был ли выбор продуктов сбалансированным, или же преобладали продукты из одной группы, а из других было наоборот, слишком мало?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Какую часть занимали фрукты и овощи?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Насколько красочным было содержимое моей тарелки?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Было ли на ней достаточное количество овощей ярких цветов?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6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Какая часть этих блюд состояла из подвергнутых интенсивной обработке рафинированных  продуктов?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Что из этих продуктов следовало бы сократить?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А какие из зерновых и бобовых продуктов можно было бы более регулярно включать в рацион?</a:t>
            </a: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51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- В каком количестве я потребляю незаменимые жиры и растительные масла? </a:t>
            </a:r>
          </a:p>
          <a:p>
            <a:pPr marL="0" indent="0">
              <a:buNone/>
            </a:pPr>
            <a:r>
              <a:rPr lang="ru-RU" sz="1200" dirty="0"/>
              <a:t>- Достаточно ли их в моем рационе, чтобы обеспечить усвоение жирорастворимых витаминов? </a:t>
            </a:r>
          </a:p>
          <a:p>
            <a:pPr marL="0" indent="0">
              <a:buNone/>
            </a:pPr>
            <a:r>
              <a:rPr lang="ru-RU" sz="1200" dirty="0"/>
              <a:t>- Не слишком ли много животных жиров и растительного масла я использую? </a:t>
            </a:r>
          </a:p>
          <a:p>
            <a:pPr marL="0" indent="0">
              <a:buNone/>
            </a:pPr>
            <a:r>
              <a:rPr lang="ru-RU" sz="1200" dirty="0"/>
              <a:t>- Как готовить аппетитную пищу, не используя при этом много жира? </a:t>
            </a:r>
          </a:p>
          <a:p>
            <a:pPr marL="0" indent="0">
              <a:buNone/>
            </a:pPr>
            <a:r>
              <a:rPr lang="ru-RU" sz="1200" dirty="0"/>
              <a:t>- Как более творчески использовать натуральные пряности и специи? </a:t>
            </a:r>
          </a:p>
          <a:p>
            <a:pPr marL="0" indent="0">
              <a:buNone/>
            </a:pPr>
            <a:r>
              <a:rPr lang="ru-RU" sz="1200" dirty="0"/>
              <a:t>- Достаточно ли свежих продуктов в моем питании?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6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Не слишком ли много соли я употребляю?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Нет ли у меня привычки тянуться за солонкой, даже не попробовав сначала вкуса блюда?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Читаю ли я информацию на упаковках, чтобы убедиться, что выбранные продукты не содержат слишком много соли (натрия), </a:t>
            </a:r>
            <a:br>
              <a:rPr lang="en-US" sz="1200" dirty="0"/>
            </a:br>
            <a:r>
              <a:rPr lang="ru-RU" sz="1200" dirty="0"/>
              <a:t>и др. добавок?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89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- Получает ли мой организм достаточное количество витамина В12? </a:t>
            </a:r>
          </a:p>
          <a:p>
            <a:pPr marL="0" indent="0">
              <a:buNone/>
            </a:pPr>
            <a:r>
              <a:rPr lang="ru-RU" sz="1200" dirty="0"/>
              <a:t>- Как мне убедиться, что я пополняю его запасы, чтобы предупредить развитие симптомов необратимого поражения нервной системы? </a:t>
            </a:r>
          </a:p>
          <a:p>
            <a:pPr marL="0" indent="0">
              <a:buNone/>
            </a:pPr>
            <a:r>
              <a:rPr lang="ru-RU" sz="1200" dirty="0"/>
              <a:t>- Получаю ли я достаточное количество кальция с продуктами питания, или же я подвержен риску потери костной массы?</a:t>
            </a:r>
            <a:endParaRPr lang="en-US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40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 мне сбалансировать количество энергии, получаемой мной из пищи, с количеством энергии, расходуемой мной на физическую активность? - -- Регулярно ли я взвешиваюсь, чтобы убедиться, что я поддерживаю здоровый вес?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Нужно ли мне сбросить немного лишних килограммов?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Какие «хитрости» могут помочь мне в этом?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Регулярно ли я включаю в свой рацион продукты, богатые клетчаткой?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10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Николай, друг Светланы, заметил, что Светлана вегетарианка.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Он расспросил ее о причинах и особенностях такого образа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Какие причины своего выбора, на месте Светланы, я бы подчеркнул?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Если человек, не являющийся вегетарианцем, приглашает на обед вегетарианца, какие простые, сбалансированные рецепты он мог бы использовать, чтобы приготовить вкусный обед без мяса?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Стоит ли приглашать посторонних людей на кулинарные занятия, которые проводит ваша церковь?</a:t>
            </a:r>
            <a:endParaRPr lang="en-US" dirty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35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Хотим ли мы, чтобы в здоровом теле у нас был и здоровый дух?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/>
              <a:t> Достаточно ли внимания мы уделяем духовной пище?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/>
              <a:t>Бенджамин</a:t>
            </a:r>
            <a:r>
              <a:rPr lang="ru-RU" sz="1200" dirty="0"/>
              <a:t> Франклин по</a:t>
            </a:r>
            <a:r>
              <a:rPr lang="ru-RU" sz="1200" baseline="0" dirty="0"/>
              <a:t> поводу питания сказал очень важную мысль: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организм гораздо более прекрасен и сложен, чем самый лучший автомобиль, когда-либо сделанный человеком. И так же как дорогостоящий спортивный автомобиль, нашего организма нуждается в топливе для жизни, которое поступает из потребляемой нами пищи. Сбалансированное питание, состоящее из наилучших продуктов, обеспечит необходимые питательные вещества для поддержания жизнедеятельности и энергии. Если мы выбираем некачественные продукты питания или употребляем самые лучшие продукты, но в недостаточном количестве, то пострадают функции нашего организма. При этом слишком обильное питание может привести к ожирению, а избыточное накопление некоторых питательных веществ в организме может привести к отравлению.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34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живет не тем, что он съедает, а тем, что переваривает. Положение это одинаково справедливо относится к уму, как и к телу.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Питайтесь правильно!!!</a:t>
            </a:r>
            <a:endParaRPr lang="en-CA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2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ждать особого повода для праздника? Разве нельзя считать каждую трапезу праздником и отмечать его выбором полезных для здоровья продуктов питания? Во время каждого приема пищи можно наслаждаться продуктами, изобилующими питательными веществами – это цельно зерновой хлеб и крупы, разноцветные фрукты и овощи, содержащие огромное количество витаминов, минеральных веществ, пищевых волокон и фитохимических веществ. Наслаждайтесь незаменимыми жирами, содержащимися в орехах и семечках; кальцием для укрепления костей, содержащимся в нежирном молоке или обогащенном соевом молоке; здоровыми белками, которыми богаты бобовые (фасоль, горох и чечевица и др.), деликатно приправленных по вкусу ароматными травами и небольшим количеством соли, сахара и растительного масла. Такие продукты, которые дают организму энергию и созидают наш организм, при ежедневном употреблении в соответствующих количествах, могут снизить риск развития рака, ишемической болезни сердца, гипертонии, кишечных заболеваний, ожирения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Каждый прием пищи действительно может стать для нас праздником из-за изобилия полезных продуктов, данных нам Богом!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0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Многие люди считают, что выбор правильного питания достаточно сложен, а понять, что к чему, еще сложнее. Однако обе эти задачи на самом деле просты. Давайте попробуем разобраться.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Наш организм получает нужные нам питательные вещества из пищи, которую мы едим. Она, как известно, переваривается и усваивается, и этот удивительный процесс начинается уже в полости рта, затем переходит в желудок, потом в тонкий кишечник и, наконец, в толстую кишку. Нам необходимы следующие питательные вещества: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5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Углеводы: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они должны составлять большую часть нашего рациона, при этом нужно использовать наименее рафинированные формы (цельные зерновые, бобовые, фрукты и овощи). В одном грамме углеводов содержится примерно 4 ккал (единица измерения, которая используется для выражения количества энергии, содержащейся в пищевых продуктах).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Белки: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каждая клетка организма содержит белок. Белки требуются для восстановления и роста тканей. Хотя некоторое их количество содержится почти во всех продуктах питания, наилучшими источниками белков являются молоко, яйца и другие продукты животного происхождения. Бобовые являются превосходными растительными источниками белка. Каждый грамм белка дает 4 ккал.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Жиры: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источник энергии в концентрированной форме. Зачастую мы используем слишком большое количество жиров, потому что нам нравится вкус, который они придают продуктам (например, отварной или запеченный картофель по сравнению с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картофелем-фри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Витамины: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жирорастворимые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водорастворимые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инеральные вещества и микроэлементы: жизненно необходимы для роста и здоровья.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Антиоксиданты и фитохимические вещества: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вещества защищают организм от болезней и некоторых последствий старения. В основном они находятся в цельных зернах, фруктах, овощах и орехах.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7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пять основных групп продуктов питания.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регулярно едим продукты из всех пяти групп в правильно рассчитанном количестве, мы оптимально удовлетворяем потребности нашего организма.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эти пять групп: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0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Зерновые: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должны стать основой нашего рациона. К этой группе относятся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цельнозерновые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продукты, такие как: хлеб, макаронные изделия, рис, кукуруза и др. крупы. Они богаты клетчаткой и сложными углеводами, а также множеством витаминов и минералов, но при условии, если взяты из нерафинированных источников. В зависимости от возраста человека, его веса и уровня физической активности, ежедневно следует потреблять от 6 до 12 порций продуктов из этой группы.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 и овощи: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известны большим разнообразием цвета, вкуса и текстуры и являются богатейшими источниками защитных фитохимических веществ, антиоксидантов и множества витаминов и минеральных веществ. В зависимости от размеров человека, возраста и уровня физической активности ежедневно следует потреблять не менее 5-10 порций продуктов из этой группы, включая в меню фрукты и овощи разного цвета. Многие люди предпочитают овощам употребление фруктов, но для организма нужен баланс и тех, и других. Обратите внимание: яркая и насыщенная цветовая окраска указывает на наибольшее количество биохимических веществ и антиоксидантов. Потребление фруктовых соков должно быть ограничено: не более 100 граммов сока в день не содержащего сахара.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0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Фрукты и овощи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Бобовые, орехи и семечки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Молочные продукты и яйца</a:t>
            </a:r>
            <a:b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(или их эквивалент)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Животные и  растительные жиры, сахар и соль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1. Разнообразие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2. Качество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3. Баланс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4. Умеренность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5. Отказ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41C8BC-5216-AD4B-A58D-038C228D658F}"/>
              </a:ext>
            </a:extLst>
          </p:cNvPr>
          <p:cNvSpPr/>
          <p:nvPr/>
        </p:nvSpPr>
        <p:spPr>
          <a:xfrm>
            <a:off x="742335" y="255639"/>
            <a:ext cx="44198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итание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Качество жизни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3000" y="5867400"/>
            <a:ext cx="419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Духовная пища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Питание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83058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Человек живет не тем, что он съедает,  тем, что переваривает. Положение это одинаково справедливо относится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 уму, как и к телу. </a:t>
            </a:r>
          </a:p>
          <a:p>
            <a:r>
              <a:rPr lang="ru-RU" sz="2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			 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Бенджамин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Франклин 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Топливо для организма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Основные продукты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Питательные вещества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" y="3810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5 групп продуктов питания: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Зерновые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2666</Words>
  <Application>Microsoft Macintosh PowerPoint</Application>
  <PresentationFormat>Экран (4:3)</PresentationFormat>
  <Paragraphs>133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116</cp:revision>
  <dcterms:created xsi:type="dcterms:W3CDTF">2015-01-31T17:45:20Z</dcterms:created>
  <dcterms:modified xsi:type="dcterms:W3CDTF">2022-03-25T10:16:30Z</dcterms:modified>
</cp:coreProperties>
</file>