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3" r:id="rId4"/>
    <p:sldId id="275" r:id="rId5"/>
    <p:sldId id="276" r:id="rId6"/>
    <p:sldId id="278" r:id="rId7"/>
    <p:sldId id="281" r:id="rId8"/>
    <p:sldId id="260" r:id="rId9"/>
    <p:sldId id="282" r:id="rId10"/>
    <p:sldId id="283" r:id="rId11"/>
    <p:sldId id="284" r:id="rId12"/>
    <p:sldId id="261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62" r:id="rId21"/>
    <p:sldId id="292" r:id="rId22"/>
    <p:sldId id="293" r:id="rId23"/>
    <p:sldId id="294" r:id="rId24"/>
    <p:sldId id="295" r:id="rId25"/>
    <p:sldId id="296" r:id="rId26"/>
    <p:sldId id="297" r:id="rId27"/>
    <p:sldId id="263" r:id="rId28"/>
    <p:sldId id="298" r:id="rId29"/>
    <p:sldId id="299" r:id="rId30"/>
    <p:sldId id="300" r:id="rId31"/>
    <p:sldId id="264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265" r:id="rId41"/>
    <p:sldId id="266" r:id="rId42"/>
    <p:sldId id="309" r:id="rId43"/>
    <p:sldId id="310" r:id="rId44"/>
    <p:sldId id="311" r:id="rId45"/>
    <p:sldId id="312" r:id="rId46"/>
    <p:sldId id="313" r:id="rId47"/>
    <p:sldId id="267" r:id="rId48"/>
    <p:sldId id="314" r:id="rId49"/>
    <p:sldId id="315" r:id="rId50"/>
    <p:sldId id="316" r:id="rId51"/>
    <p:sldId id="317" r:id="rId52"/>
    <p:sldId id="268" r:id="rId53"/>
    <p:sldId id="318" r:id="rId54"/>
    <p:sldId id="319" r:id="rId55"/>
    <p:sldId id="320" r:id="rId56"/>
    <p:sldId id="321" r:id="rId57"/>
    <p:sldId id="322" r:id="rId58"/>
    <p:sldId id="269" r:id="rId59"/>
    <p:sldId id="270" r:id="rId60"/>
    <p:sldId id="323" r:id="rId61"/>
    <p:sldId id="271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7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2">
            <a:extLst>
              <a:ext uri="{FF2B5EF4-FFF2-40B4-BE49-F238E27FC236}">
                <a16:creationId xmlns:a16="http://schemas.microsoft.com/office/drawing/2014/main" id="{57AE01FB-88F4-4D03-A1E9-536AF9A44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0"/>
            <a:ext cx="11263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18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Вот, мы оставили всё и последовали за Тобою; что же будет нам? Иисус же сказал им: …всякий, кто оставит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домы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или братьев, или сестер, или отца, или мать, или жену, или детей, или земли, ради имени Моего, получит во сто крат и наследует жизнь вечную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19:27-29)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80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Блаженны изгнанные за правду, ибо их есть Царство Небесное. Блаженны вы, когда будут поносить вас и гнать… Радуйтесь и веселитесь, ибо велика ваша награда на небесах…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5:10-12)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5">
            <a:extLst>
              <a:ext uri="{FF2B5EF4-FFF2-40B4-BE49-F238E27FC236}">
                <a16:creationId xmlns:a16="http://schemas.microsoft.com/office/drawing/2014/main" id="{96D07136-605E-448C-A787-04FB89381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63"/>
            <a:ext cx="12192000" cy="66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3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кто хочет душу свою сберечь, тот потеряет ее, а кто потеряет душу свою ради Меня и Евангелия, тот сбережет ее. Ибо какая польза человеку, если он приобретет весь мир, а душе своей повредит?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8:35,36)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40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– дети Божии. А если дети, то и наследники, наследники Божии, сонаследники же Христу, если только с Ним страдаем, чтобы с Ним и прославиться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8:16,17)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24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…уничижил Себя Самого, приняв образ раба… смирил Себя, быв послушным даже до смерти, и смерти крестной. Посему и Бог превознес Его и дал Ему имя выше всякого имени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2:7-9)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взойдя на небо, пребывает одесную Бога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Пет. 3:22)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21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страданиях Его, сообразуясь смерти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3:10)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 Ним прославится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87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престолы и сидящих на них… и души обезглавленных за свидетельство Иисуса и за слово Божие… Они ожили и царствовали со Христом…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20:4)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Побеждающему дам сесть со Мною на престоле Моем, как и Я победил и сел с Отцом Моим на престоле Его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3:21)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16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сии умерли в вере, не получив обетований, а только издали видели оные, и радовались, и говорили о себе, что они странники и пришельцы на земле; ибо те, которые так говорят, показывают, что они ищут отечества… они стремились к лучшему, то есть к небесному; посему и Бог не стыдится их, называя Себя их Богом: ибо Он приготовил им город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11:13,14,16)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9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города, имеющего основание, которого художник и строитель Бог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11:10)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 наследству нетленному, чистому, неувядаемому, хранящемуся на небесах для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1:4)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27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3">
            <a:extLst>
              <a:ext uri="{FF2B5EF4-FFF2-40B4-BE49-F238E27FC236}">
                <a16:creationId xmlns:a16="http://schemas.microsoft.com/office/drawing/2014/main" id="{B835AB5E-E7B8-459B-A824-25193E75D2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0"/>
            <a:ext cx="1128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42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6">
            <a:extLst>
              <a:ext uri="{FF2B5EF4-FFF2-40B4-BE49-F238E27FC236}">
                <a16:creationId xmlns:a16="http://schemas.microsoft.com/office/drawing/2014/main" id="{CED24D31-2E19-40C8-871B-A74E67DBAC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363" y="0"/>
            <a:ext cx="5627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4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все, что делаете, делайте от души, как для Господа, а не для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человеков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зная, что в воздаяние от Господа получите наследие, ибо вы служите Господу Христу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(Кол. 3:23,24)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же вы Христовы, то вы семя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Авраамово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по обетованию наследники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3:29)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если дети, то и наследники, наследники Божии, сонаследники же Христу…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наследниками Царствия, которое Он обещал любящим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Иак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91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Оправдавшись Его благодатью, мы по упованию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соделались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наследниками вечной жизни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(Тит. 3:7)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Посему ты уже не раб, но сын; а если сын, то и наследник Божий через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4:7)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18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не войдет в него ничто нечистое и никто преданный мерзости и лжи, а только те, которые написаны у Агнца в книге жизни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Побеждающий облечется в белые одежды; и не изглажу имени его из книги жизни…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03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Се, стою у двери и стучу: если кто услышит голос Мой и отворит дверь, войду к нему, и буду вечерять с ним, и он со Мною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бойся ничего, что тебе надобно будет претерпеть… Будь верен до смерти, и дам тебе венец жизни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842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знаете ли, что бегущие на ристалище бегут все, но один получает награду? Так бегите, чтобы получить. Все подвижники воздерживаются от всего: те для получения венца тленного, а мы – нетленного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9:24,25)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7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7">
            <a:extLst>
              <a:ext uri="{FF2B5EF4-FFF2-40B4-BE49-F238E27FC236}">
                <a16:creationId xmlns:a16="http://schemas.microsoft.com/office/drawing/2014/main" id="{5383C0AB-11AD-4BF0-96BF-19798C7EC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59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Отче наш, сущий на небесах!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6:9)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Никто не восходил на небо, как только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сшедший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 небес Сын Человеческий, сущий на небесах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Восхожу к Отцу Моему и Отцу вашему, и к Богу Моему и Богу вашему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20:17)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91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Христос вошел… в самое небо, чтобы предстать ныне за нас пред лицо Божие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9:24)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Отче! которых Ты дал Мне, хочу, чтобы там, где Я, и они были со Мною, да видят славу Мою, которую Ты дал Мне…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17:24)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8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иные же были замучены… другие испытали поругания и побои, а также узы и темницу, были побиваемы камнями, перепиливаемы, подвергаемы пытке, умирали от меча… терпя недостатки, скорби, озлобления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11:35-37)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доме Отца Моего обителей много. А если бы не так, Я сказал бы вам: Я иду приготовить место вам. И когда пойду и приготовлю вам место, приду опять и возьму вас к Себе, чтобы и вы были, где 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14:2,3)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47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8">
            <a:extLst>
              <a:ext uri="{FF2B5EF4-FFF2-40B4-BE49-F238E27FC236}">
                <a16:creationId xmlns:a16="http://schemas.microsoft.com/office/drawing/2014/main" id="{0F93521A-61DD-4EC8-A351-905611D4C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63" y="0"/>
            <a:ext cx="618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85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 мы, оставшиеся в живых, вместе с ними (умершими во Христе) восхищены будем на облаках для встречи Господа на воздухе, и так всегда с Господом будем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Фес. 4:17)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8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…Они ожили и царствовали со Христом тысячу лет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я, Иоанн, увидел святой город Иерусалим, новый, сходящий от Бога с неба, приготовленный как невеста, украшенная для мужа своего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99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…проклята земля за тебя…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ничего уже не будет проклятого…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30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 время прохлады дня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покажи мне славу Свою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33:18)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…лица Моего не можно тебе увидеть, потому что человек не может увидеть Меня и остаться в живых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33:20)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63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О, если бы Ты расторг небеса и сошел! горы растаяли бы от лица Твоего, как от плавящего огня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64:1)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Я… узрю Бога, я узрю Его сам; мои глаза, не глаза другого, увидят Его…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19:26, 27)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16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Филипп сказал Ему: Господи! покажи нам Отца, и довольно для нас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14:8)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Блаженны чистые сердцем, ибо они Бога узрят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5:8)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узрят лице Его…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226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Возлюбленные! мы теперь дети Божии; но еще не открылось, что будем. Знаем только, что, когда откроется, будем подобны Ему, потому что увидим Его как Он есть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03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услышал я громкий голос с неба, говорящий: се, скиния Бога с человеками, и Он будет обитать с ними; они будут Его народом, и Сам Бог с ними будет Богом 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0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подозвав народ с учениками Своими, сказал им: кто хочет идти за Мною,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отвергнись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себя, и возьми крест свой, и следуй за Мною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8:34)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185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9">
            <a:extLst>
              <a:ext uri="{FF2B5EF4-FFF2-40B4-BE49-F238E27FC236}">
                <a16:creationId xmlns:a16="http://schemas.microsoft.com/office/drawing/2014/main" id="{4785DDD0-4E0C-41B7-8D11-5B1F9DFC4E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3" y="0"/>
            <a:ext cx="616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71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10">
            <a:extLst>
              <a:ext uri="{FF2B5EF4-FFF2-40B4-BE49-F238E27FC236}">
                <a16:creationId xmlns:a16="http://schemas.microsoft.com/office/drawing/2014/main" id="{0B23A815-8DE0-4888-A93A-2D3DEE9C9C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876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09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новое небо и новую землю, ибо прежнее небо и прежняя земля миновали… И сказал Сидящий на престоле: се, творю все новое…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21:1,5)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Но, как написано: не видел того глаз, не слышало ухо, и не приходило то на сердце человеку, что приготовил Бог любящим Его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2:9)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87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Они не будут уже ни алкать, ни жаждать, и не будет палить их солнце и никакой зной: ибо Агнец, Который среди престола, будет пасти их и водить их на живые источники вод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7:16,17)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82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 откроются глаза слепых и уши глухих отверзнутся. Тогда хромой вскочит, как олень, и язык немого будет петь; ибо пробьются воды в пустыне и в степи – потоки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35:5,6)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2233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 диавол, прельщавший их,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ввержен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 озеро огненное и серное…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84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вот, Я творю новое небо и новую землю, и прежние уже не будут воспоминаемы и не придут на сердце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65:17)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Впрочем, мы, по обетованию Его, ожидаем нового неба и новой земли, на которых обитает правда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(2 Петр. 3:13)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70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11">
            <a:extLst>
              <a:ext uri="{FF2B5EF4-FFF2-40B4-BE49-F238E27FC236}">
                <a16:creationId xmlns:a16="http://schemas.microsoft.com/office/drawing/2014/main" id="{7F834C00-A545-4E96-858A-5E9DF7DA85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38" y="0"/>
            <a:ext cx="4962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47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уничиженное тело наше преобразит так, что оно будет сообразно славному телу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3:21)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будем подобны Ему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имя Его будет на челах 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17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поте лица твоего будешь есть хлеб, доколе не возвратишься в землю, из которой ты взят, ибо прах ты и в прах возвратишься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Входите тесными вратами, потому что широки врата и пространен путь, ведущие в погибель, и многие идут ими; потому что тесны врата и узок путь, ведущие в жизнь, и немногие находят 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7:13,14)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44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Последний же враг истребится – смерть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15:26)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отрет Бог всякую слезу с очей их, и смерти не будет уже; ни плача, ни вопля, ни болезни уже не будет, ибо прежнее прошло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879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тленному сему надлежит облечься в нетление, и смертному сему облечься в бессмертие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15:53)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смерть и ад* будут повержены в озеро огненное. Это – смерть вторая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72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12">
            <a:extLst>
              <a:ext uri="{FF2B5EF4-FFF2-40B4-BE49-F238E27FC236}">
                <a16:creationId xmlns:a16="http://schemas.microsoft.com/office/drawing/2014/main" id="{34D5BB5D-9F8E-4D20-993A-ED0D15B073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63" y="0"/>
            <a:ext cx="484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72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…сии слова верны и истинны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Верный и Истинный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19:11)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небо и земля прейдут, но слова Мои не прейдут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24:35)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64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Свят, Свят, Свят Господь Саваоф! вся земля полна славы Его!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Тогда из месяца в месяц и из субботы в субботу будет приходить всякая плоть пред лице Мое на поклонение, говорит Господь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66:23)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56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После сего я услышал на небе громкий голос как бы многочисленного народа, который говорил: аллилуйя! спасение и слава, и честь и сила Господу нашему! Ибо истинны и праведны суды Его!.. И вторично сказали: аллилуйя!.. Тогда… пали и поклонились Богу, сидящему на престоле, говоря: аминь! аллилуйя!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19:1-4)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053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вы пребыли со Мною в напастях Моих, и Я завещаю вам, как завещал Мне Отец Мой, Царство, да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ядите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пьете за трапезою Моею в Царстве Моем, и сядете на престолах судить двенадцать колен Израилевых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22:28-30)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277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престолы и сидящих на них, которым дано было судить…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и Сын Человеческий не для того пришел, чтобы Ему служили, но чтобы послужить и отдать душу Свою для искупления многих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(Мар.10:45)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38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13">
            <a:extLst>
              <a:ext uri="{FF2B5EF4-FFF2-40B4-BE49-F238E27FC236}">
                <a16:creationId xmlns:a16="http://schemas.microsoft.com/office/drawing/2014/main" id="{726F8886-4595-43C4-8702-D34D3A488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5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67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14">
            <a:extLst>
              <a:ext uri="{FF2B5EF4-FFF2-40B4-BE49-F238E27FC236}">
                <a16:creationId xmlns:a16="http://schemas.microsoft.com/office/drawing/2014/main" id="{44E3CF51-B0BF-4A21-96D2-F740EF9D2C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8" y="0"/>
            <a:ext cx="519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24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слово о кресте для погибающих юродство есть, а для нас, спасаемых, – сила Божия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597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…престол Бога и Агнца будет в нем, и рабы Его будут служить Ему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22:3)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Наше же жительство – на небесах, откуда мы ожидаем и Спасителя, Господа нашего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3:20)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предстоит великое воздаяние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10:35)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515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1">
            <a:extLst>
              <a:ext uri="{FF2B5EF4-FFF2-40B4-BE49-F238E27FC236}">
                <a16:creationId xmlns:a16="http://schemas.microsoft.com/office/drawing/2014/main" id="{91970A66-BD51-4818-BA22-0C9C23C7B6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55" y="330925"/>
            <a:ext cx="4360253" cy="619614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313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…какая мне польза, если мертвые не воскресают? Станем есть и пить, ибо завтра умрем!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15:32)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9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8-04">
            <a:extLst>
              <a:ext uri="{FF2B5EF4-FFF2-40B4-BE49-F238E27FC236}">
                <a16:creationId xmlns:a16="http://schemas.microsoft.com/office/drawing/2014/main" id="{C0E3EE75-CA1F-4837-ABB0-0288EBC1F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63" y="0"/>
            <a:ext cx="5299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6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…будете ненавидимы всеми за имя Мое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21:17)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думайте, что Я пришел принести мир на землю; не мир пришел Я принести, но меч, ибо Я пришел разделить человека с отцом его, и дочь с матерью ее, и невестку со свекровью ее. И враги человеку – домашние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10:3436)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478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2087</Words>
  <Application>Microsoft Office PowerPoint</Application>
  <PresentationFormat>Широкоэкранный</PresentationFormat>
  <Paragraphs>158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20</cp:revision>
  <dcterms:created xsi:type="dcterms:W3CDTF">2019-02-07T16:44:45Z</dcterms:created>
  <dcterms:modified xsi:type="dcterms:W3CDTF">2019-02-14T08:36:20Z</dcterms:modified>
</cp:coreProperties>
</file>