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76" r:id="rId4"/>
    <p:sldId id="259" r:id="rId5"/>
    <p:sldId id="277" r:id="rId6"/>
    <p:sldId id="278" r:id="rId7"/>
    <p:sldId id="279" r:id="rId8"/>
    <p:sldId id="260" r:id="rId9"/>
    <p:sldId id="280" r:id="rId10"/>
    <p:sldId id="281" r:id="rId11"/>
    <p:sldId id="261" r:id="rId12"/>
    <p:sldId id="282" r:id="rId13"/>
    <p:sldId id="283" r:id="rId14"/>
    <p:sldId id="284" r:id="rId15"/>
    <p:sldId id="262" r:id="rId16"/>
    <p:sldId id="285" r:id="rId17"/>
    <p:sldId id="286" r:id="rId18"/>
    <p:sldId id="287" r:id="rId19"/>
    <p:sldId id="288" r:id="rId20"/>
    <p:sldId id="289" r:id="rId21"/>
    <p:sldId id="263" r:id="rId22"/>
    <p:sldId id="290" r:id="rId23"/>
    <p:sldId id="291" r:id="rId24"/>
    <p:sldId id="292" r:id="rId25"/>
    <p:sldId id="293" r:id="rId26"/>
    <p:sldId id="294" r:id="rId27"/>
    <p:sldId id="264" r:id="rId28"/>
    <p:sldId id="295" r:id="rId29"/>
    <p:sldId id="296" r:id="rId30"/>
    <p:sldId id="297" r:id="rId31"/>
    <p:sldId id="265" r:id="rId32"/>
    <p:sldId id="298" r:id="rId33"/>
    <p:sldId id="299" r:id="rId34"/>
    <p:sldId id="300" r:id="rId35"/>
    <p:sldId id="301" r:id="rId36"/>
    <p:sldId id="266" r:id="rId37"/>
    <p:sldId id="302" r:id="rId38"/>
    <p:sldId id="267" r:id="rId39"/>
    <p:sldId id="303" r:id="rId40"/>
    <p:sldId id="268" r:id="rId41"/>
    <p:sldId id="304" r:id="rId42"/>
    <p:sldId id="269" r:id="rId43"/>
    <p:sldId id="305" r:id="rId44"/>
    <p:sldId id="306" r:id="rId45"/>
    <p:sldId id="270" r:id="rId46"/>
    <p:sldId id="271" r:id="rId47"/>
    <p:sldId id="307" r:id="rId48"/>
    <p:sldId id="308" r:id="rId49"/>
    <p:sldId id="309" r:id="rId50"/>
    <p:sldId id="272" r:id="rId51"/>
    <p:sldId id="273" r:id="rId52"/>
    <p:sldId id="310" r:id="rId53"/>
    <p:sldId id="311" r:id="rId54"/>
    <p:sldId id="274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02">
            <a:extLst>
              <a:ext uri="{FF2B5EF4-FFF2-40B4-BE49-F238E27FC236}">
                <a16:creationId xmlns:a16="http://schemas.microsoft.com/office/drawing/2014/main" id="{D8F26C32-D1F2-4453-A7B5-F61BA815B9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3" y="0"/>
            <a:ext cx="11177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61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Проходя же близ моря Галилейского, увидел Симона и Андрея, брата его, закидывающих сети в море, ибо они были рыболовы. И сказал им Иисус: идите за Мною, и Я сделаю, что вы будете ловцами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человеков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И они тотчас, оставив свои сети, последовали за Ним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(Мар.1:16-18)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3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05">
            <a:extLst>
              <a:ext uri="{FF2B5EF4-FFF2-40B4-BE49-F238E27FC236}">
                <a16:creationId xmlns:a16="http://schemas.microsoft.com/office/drawing/2014/main" id="{C59E40B9-A519-4ADC-A922-AD28882D52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0"/>
            <a:ext cx="1153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76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Евангелие Царствия по всей вселенной, во свидетельство всем народам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имея Самого Иисуса Христа краеугольным камнем, на котором все здание, слагаясь стройно, возрастает в святой храм в Господе…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2:19-22)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6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рассвирепел дракон на жену, и пошел, чтобы вступить в брань с прочими от семени ее, сохраняющими заповеди Божии и имеющими свидетельство Иисуса Христа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56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</a:t>
            </a:r>
            <a:r>
              <a:rPr lang="ru-RU" sz="44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низвержен</a:t>
            </a: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был великий дракон, древний змий, называемый диаволом и сатаною, обольщающий всю вселенную, </a:t>
            </a:r>
            <a:r>
              <a:rPr lang="ru-RU" sz="44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низвержен</a:t>
            </a: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на землю, и ангелы его </a:t>
            </a:r>
            <a:r>
              <a:rPr lang="ru-RU" sz="44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низвержены</a:t>
            </a: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 ним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12:9)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Возрадуемся и возвеселимся и воздадим Ему славу; ибо наступил брак Агнца, и жена Его приготовила себя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(Откр.19:7)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772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06">
            <a:extLst>
              <a:ext uri="{FF2B5EF4-FFF2-40B4-BE49-F238E27FC236}">
                <a16:creationId xmlns:a16="http://schemas.microsoft.com/office/drawing/2014/main" id="{5712C33A-9DF0-40EA-BB26-6AFDBDE3F3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38" y="0"/>
            <a:ext cx="552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35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Возревновал я о Господе, Боге Саваофе, ибо сыны Израилевы оставили завет Твой, разрушили жертвенники Твои и пророков Твоих убили мечом; остался я один, но и моей души ищут, чтоб отнять ее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(3 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19:14)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28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оставил между Израильтянами семь тысяч мужей; всех сих колени не преклонялись пред Ваалом*, и всех сих уста не лобызали его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(3 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19:18)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семь тысяч человек… не преклонили колени перед Ваалом. Так и в нынешнее время, по избранию благодати, сохранился остаток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11:4,5)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70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осквернили одежд своих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 будут ходить со Мною в белых одеждах, ибо они достойны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492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бойся ничего, что тебе надобно будет претерпеть. Вот, диавол будет ввергать из среды вас в темницу, чтобы искусить вас, и будете иметь скорбь... Будь верен до смерти, и дам тебе венец жизни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0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Ибо, во-первых, слышу, что, когда вы собираетесь в церковь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экклесиа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между вами бывают разделения, чему отчасти и верю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11:18)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церкви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экклесиа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Божией, находящейся в Коринфе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27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 прочими… сохраняющими заповеди Божии и имеющими свидетельство Иисуса Христа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Обращайтесь к закону и откровению. Если они не говорят, как это слово, то нет в них света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8:20)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28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07">
            <a:extLst>
              <a:ext uri="{FF2B5EF4-FFF2-40B4-BE49-F238E27FC236}">
                <a16:creationId xmlns:a16="http://schemas.microsoft.com/office/drawing/2014/main" id="{CD54FC28-2117-4CBE-ABC9-2F6BEB902E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7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думайте, что Я пришел нарушить закон или пророков: не нарушить пришел Я, но исполнить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5:17)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свидетельство Иисуса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53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Откровение Иисуса Христа, которое… Он показал, послав оное через Ангела Своего рабу Своему Иоанну, который свидетельствовал слово Божие, и свидетельство Иисуса Христа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1:1,2)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Тот, Которого послал Бог, говорит слова Божии…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3:34)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153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Приходящий с небес есть выше всех, и что Он видел и слышал, о том и свидетельствует…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3:31,32)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истинного и верного свидетеля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04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Я, Иоанн, брат ваш и соучастник в скорби, и в царствии, и в терпении Иисуса Христа, был на острове, называемом Патмос, за слово Божие и за свидетельство Иисуса Христа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…свидетельство Христово утвердилось в вас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62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свидетельство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Иисусово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есть дух пророчества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19:10)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от Себя говорить будет… Он прославит Меня, потому что от Моего возьмет и возвестит вам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16:13,14)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Иметь свидетельство Иисуса Христа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71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08">
            <a:extLst>
              <a:ext uri="{FF2B5EF4-FFF2-40B4-BE49-F238E27FC236}">
                <a16:creationId xmlns:a16="http://schemas.microsoft.com/office/drawing/2014/main" id="{68272F65-A61A-4782-A2FE-4F5F2D239A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0"/>
            <a:ext cx="9094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93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они постоянно пребывали в учении Апостолов…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2:42)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за слово Божие и за свидетельство, которое они имели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51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86341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настанет время, и настало уже, когда истинные поклонники будут поклоняться Отцу в духе и истине, ибо таких поклонников Отец ищет Себе. Бог есть дух, и поклоняющиеся Ему должны поклоняться в духе и истине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4:23,24)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пребудете в слове Моем, то вы истинно Мои ученики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8:31)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37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вы приступили к горе Сиону и ко граду Бога живого… к торжествующему собору и церкви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экклесиа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первенцев, написанных на небесах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12:22,23)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создам Церковь Мою, и врата ада не одолеют ее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16:18)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8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Освяти их истиною Твоею: слово Твое есть истина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17:17)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есть Церковь Бога живого, столп и утверждение истины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Тим. 3:15)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83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09">
            <a:extLst>
              <a:ext uri="{FF2B5EF4-FFF2-40B4-BE49-F238E27FC236}">
                <a16:creationId xmlns:a16="http://schemas.microsoft.com/office/drawing/2014/main" id="{5E7F6657-F12E-4A10-A1B8-E17CD66CB3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0" y="0"/>
            <a:ext cx="958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47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40175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повел (ангел) меня в духе в пустыню; и я увидел жену, сидящую на звере багряном… И жена облечена была в порфиру и багряницу, украшена золотом, драгоценными камнями и жемчугом, и держала золотую чашу в руке своей, наполненную мерзостями и </a:t>
            </a:r>
            <a:r>
              <a:rPr lang="ru-RU" sz="41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нечистотою</a:t>
            </a: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41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блудодейства</a:t>
            </a: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ее; и на челе ее написано имя: тайна, Вавилон великий, мать блудницам и мерзостям земным 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1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17:3-5)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09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я ревную о вас ревностью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Божиею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; потому что я обручил вас единому мужу, чтобы представить Христу чистою девою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Кор. 11:2)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43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Как сделалась блудницею верная столица, исполненная правосудия!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1:21)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Ты была… как прелюбодейная жена, принимающая вместо своего мужа чужих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Иез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16:31,32)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62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86341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видел, что жена (Вавилон) упоена была кровью святых и кровью свидетелей Иисусовых, и, видя ее, дивился удивлением великим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17:6)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Вавилон, великая блудница, сделался жилищем бесов и пристанищем всякому нечистому духу… яростным вином </a:t>
            </a:r>
            <a:r>
              <a:rPr lang="ru-RU" sz="43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блудодеяния</a:t>
            </a: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своего она напоила все народы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18:2)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724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10">
            <a:extLst>
              <a:ext uri="{FF2B5EF4-FFF2-40B4-BE49-F238E27FC236}">
                <a16:creationId xmlns:a16="http://schemas.microsoft.com/office/drawing/2014/main" id="{6E2A8E87-873D-4213-8CAB-9358AB70A1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13" y="0"/>
            <a:ext cx="7824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03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матерью блудниц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17:5)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услышал я иной голос с неба, говорящий: выйди от нее, народ Мой, чтобы не участвовать вам в грехах ее и не подвергнуться язвам ее; ибо грехи ее дошли до неба, и Бог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воспомянул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неправды ее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18:4,5)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8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11">
            <a:extLst>
              <a:ext uri="{FF2B5EF4-FFF2-40B4-BE49-F238E27FC236}">
                <a16:creationId xmlns:a16="http://schemas.microsoft.com/office/drawing/2014/main" id="{687816ED-8E95-4412-9E92-CE207F0FD2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13" y="0"/>
            <a:ext cx="5184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91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Что общего у света с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тьмою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?.. Ибо вы храм Бога живого, как сказал Бог: вселюсь в них и буду ходить в них; и буду их Богом, и они будут Моим народом. И потому выйдите из среды их и отделитесь, говорит Господь, и не прикасайтесь к нечистому; и Я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прииму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вас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Кор. 6:14-17)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418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03">
            <a:extLst>
              <a:ext uri="{FF2B5EF4-FFF2-40B4-BE49-F238E27FC236}">
                <a16:creationId xmlns:a16="http://schemas.microsoft.com/office/drawing/2014/main" id="{1819F3E0-0AF6-4685-B69A-7A2A05FDA3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3" y="0"/>
            <a:ext cx="4941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24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12">
            <a:extLst>
              <a:ext uri="{FF2B5EF4-FFF2-40B4-BE49-F238E27FC236}">
                <a16:creationId xmlns:a16="http://schemas.microsoft.com/office/drawing/2014/main" id="{A8F868ED-AE66-4BA8-83E7-432A06A5A6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38" y="0"/>
            <a:ext cx="8923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91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Входите тесными вратами, потому что широки врата и пространен путь, ведущие в погибель, и многие идут ими; потому что тесны врата и узок путь, ведущие в жизнь, и немногие находят их. Берегитесь лжепророков… Не всякий, говорящий Мне: “Господи! Господи!” войдет в Царство Небесное, но исполняющий волю Отца Моего Небесного. Многие скажут Мне в тот день: “Господи! Господи! не от Твоего ли имени мы пророчествовали? и не Твоим ли именем бесов изгоняли? и не Твоим ли именем многие чудеса творили?” И тогда объявлю им: “Я никогда не знал вас; отойдите от Меня, делающие беззаконие” </a:t>
            </a:r>
            <a:endParaRPr lang="ru-RU" sz="3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7:13-15,21-23)</a:t>
            </a:r>
            <a:endParaRPr lang="ru-RU" sz="3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21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13">
            <a:extLst>
              <a:ext uri="{FF2B5EF4-FFF2-40B4-BE49-F238E27FC236}">
                <a16:creationId xmlns:a16="http://schemas.microsoft.com/office/drawing/2014/main" id="{5D5C5BD6-8FB6-41CB-948A-37FB152B45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8"/>
            <a:ext cx="121920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84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Приближаются ко Мне люди сии устами своими, и чтут Меня языком, сердце же их далеко отстоит от Меня; но тщетно чтут Меня, уча учениям, заповедям человеческим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15:8,9)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…кто будет исполнять волю Божию, тот Мне брат, и сестра, и матерь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3:35)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41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 истине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4:23)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благовествования Христова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1:27)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Хотя бы сыны Израилевы были числом, как песок морской, только остаток спасется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9:27)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46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14">
            <a:extLst>
              <a:ext uri="{FF2B5EF4-FFF2-40B4-BE49-F238E27FC236}">
                <a16:creationId xmlns:a16="http://schemas.microsoft.com/office/drawing/2014/main" id="{B61FDC78-E7CD-4F9B-BE0E-46BB8528D6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5" y="0"/>
            <a:ext cx="569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39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15">
            <a:extLst>
              <a:ext uri="{FF2B5EF4-FFF2-40B4-BE49-F238E27FC236}">
                <a16:creationId xmlns:a16="http://schemas.microsoft.com/office/drawing/2014/main" id="{3D2FE31E-73FF-45BF-AABB-92C91E0412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88" y="0"/>
            <a:ext cx="5557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14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увидел я другого Ангела, летящего посредине неба, который имел вечное Евангелие, чтобы благовествовать живущим на земле, и всякому племени, и колену, и языку, и народу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14:6)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944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После сего я увидел иного Ангела, сходящего с неба и имеющего власть великую; земля осветилась от славы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18:1)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он тот, о котором написано: “се, Я посылаю Ангела Моего пред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лицем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Твоим, который приготовит путь Твой пред Тобою”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11:10)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756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воскликнул он (ангел) сильно, громким голосом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18:2)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земля осветилась от славы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18:1)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всякому племени, и колену, и языку, и народу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14:6)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23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Церковь Господа и Бога, которую Он приобрел Себе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Кровию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Своею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20:28)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когда Я вознесен буду от земли, всех привлеку к Себе. Сие говорил Он, давая разуметь, какою смертью Он умрет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12:32,33)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8415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16">
            <a:extLst>
              <a:ext uri="{FF2B5EF4-FFF2-40B4-BE49-F238E27FC236}">
                <a16:creationId xmlns:a16="http://schemas.microsoft.com/office/drawing/2014/main" id="{333AC2A0-6602-4932-A73B-F675CDC9D2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5" y="0"/>
            <a:ext cx="905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2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17">
            <a:extLst>
              <a:ext uri="{FF2B5EF4-FFF2-40B4-BE49-F238E27FC236}">
                <a16:creationId xmlns:a16="http://schemas.microsoft.com/office/drawing/2014/main" id="{574B1F6D-81A9-4CF0-9348-CBB26C6168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413"/>
            <a:ext cx="121920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81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убойтесь Бога и воздайте Ему славу, ибо наступил час суда Его, и поклонитесь Сотворившему небо, и землю, и море, и источники вод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14:7)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3161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Он есть глава тела Церкви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(Кол. 1:18)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главою Церкви, которая есть тело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1:22,23)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хочет творить волю Его, тот узнает о сем учении, от Бога ли оно…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7:17)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397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01">
            <a:extLst>
              <a:ext uri="{FF2B5EF4-FFF2-40B4-BE49-F238E27FC236}">
                <a16:creationId xmlns:a16="http://schemas.microsoft.com/office/drawing/2014/main" id="{06507589-3232-49B2-BDDE-EAC6A705A7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69" y="418011"/>
            <a:ext cx="4237688" cy="6021977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10625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Бог Свою любовь к нам доказывает тем, что Христос умер за нас, когда мы были еще грешниками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5:8)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Истинно, истинно говорю вам: если пшеничное зерно, пав в землю, не умрет, то останется одно; а если умрет, то принесет много плода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12:24)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24786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многих сынов в славу 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2:10)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Когда же душа Его принесет жертву умилостивления, Он узрит потомство долговечное и воля Господня </a:t>
            </a:r>
            <a:r>
              <a:rPr lang="ru-RU" sz="40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благоуспешно</a:t>
            </a: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будет исполняться рукою Его. На подвиг души Своей Он будет смотреть с довольством; чрез познание Его Он, Праведник, Раб Мой, оправдает многих и грехи их на Себе понесет 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53:10,11)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92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4-04">
            <a:extLst>
              <a:ext uri="{FF2B5EF4-FFF2-40B4-BE49-F238E27FC236}">
                <a16:creationId xmlns:a16="http://schemas.microsoft.com/office/drawing/2014/main" id="{11FECB96-9F64-49B5-8FBA-5FB8D110EA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38" y="0"/>
            <a:ext cx="8516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21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…кто хочет идти за Мною,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отвергнись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себя, и возьми крест свой, и следуй за Мною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(Мар.8:34)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544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</TotalTime>
  <Words>1742</Words>
  <Application>Microsoft Office PowerPoint</Application>
  <PresentationFormat>Широкоэкранный</PresentationFormat>
  <Paragraphs>134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20</cp:revision>
  <dcterms:created xsi:type="dcterms:W3CDTF">2019-02-07T16:44:45Z</dcterms:created>
  <dcterms:modified xsi:type="dcterms:W3CDTF">2019-02-14T12:07:41Z</dcterms:modified>
</cp:coreProperties>
</file>