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76" r:id="rId4"/>
    <p:sldId id="259" r:id="rId5"/>
    <p:sldId id="277" r:id="rId6"/>
    <p:sldId id="278" r:id="rId7"/>
    <p:sldId id="260" r:id="rId8"/>
    <p:sldId id="279" r:id="rId9"/>
    <p:sldId id="280" r:id="rId10"/>
    <p:sldId id="281" r:id="rId11"/>
    <p:sldId id="282" r:id="rId12"/>
    <p:sldId id="261" r:id="rId13"/>
    <p:sldId id="283" r:id="rId14"/>
    <p:sldId id="262" r:id="rId15"/>
    <p:sldId id="284" r:id="rId16"/>
    <p:sldId id="263" r:id="rId17"/>
    <p:sldId id="285" r:id="rId18"/>
    <p:sldId id="286" r:id="rId19"/>
    <p:sldId id="287" r:id="rId20"/>
    <p:sldId id="264" r:id="rId21"/>
    <p:sldId id="288" r:id="rId22"/>
    <p:sldId id="289" r:id="rId23"/>
    <p:sldId id="265" r:id="rId24"/>
    <p:sldId id="290" r:id="rId25"/>
    <p:sldId id="291" r:id="rId26"/>
    <p:sldId id="292" r:id="rId27"/>
    <p:sldId id="293" r:id="rId28"/>
    <p:sldId id="266" r:id="rId29"/>
    <p:sldId id="294" r:id="rId30"/>
    <p:sldId id="295" r:id="rId31"/>
    <p:sldId id="267" r:id="rId32"/>
    <p:sldId id="296" r:id="rId33"/>
    <p:sldId id="268" r:id="rId34"/>
    <p:sldId id="269" r:id="rId35"/>
    <p:sldId id="297" r:id="rId36"/>
    <p:sldId id="270" r:id="rId37"/>
    <p:sldId id="298" r:id="rId38"/>
    <p:sldId id="299" r:id="rId39"/>
    <p:sldId id="271" r:id="rId40"/>
    <p:sldId id="300" r:id="rId41"/>
    <p:sldId id="272" r:id="rId42"/>
    <p:sldId id="301" r:id="rId43"/>
    <p:sldId id="302" r:id="rId44"/>
    <p:sldId id="303" r:id="rId45"/>
    <p:sldId id="273" r:id="rId46"/>
    <p:sldId id="304" r:id="rId47"/>
    <p:sldId id="305" r:id="rId48"/>
    <p:sldId id="274" r:id="rId49"/>
    <p:sldId id="322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1">
            <a:extLst>
              <a:ext uri="{FF2B5EF4-FFF2-40B4-BE49-F238E27FC236}">
                <a16:creationId xmlns:a16="http://schemas.microsoft.com/office/drawing/2014/main" id="{7B0E8F44-1F02-4C81-8128-8E4BEABF4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3" y="0"/>
            <a:ext cx="11217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2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вы, во Христа крестившиеся, во Христа облеклись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3:27)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1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если мы соединены с Ним подобием смерти Его, то должны быть соединены и подобием воскресения, зная то, что ветхий наш человек распят с Ним, чтобы упразднено было тело греховное, дабы нам не быть уже рабами греху; ибо умерший освободился от греха… Ибо что Он умер, то умер однажды для греха; а что живет, то живет для Бога. Так и вы почитайте себя мертвыми для греха, живыми же для Бога во Христе Иисусе, Господе нашем. Итак, да не царствует грех в смертном вашем теле, чтобы вам повиноваться ему в похотях его; и не предавайте членов ваших греху в орудия неправды, но представьте себя Богу как оживших из мертвых, и члены ваши Богу в орудия праведности. Грех не должен над вами господствовать… 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6:5-7,10-14)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0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4">
            <a:extLst>
              <a:ext uri="{FF2B5EF4-FFF2-40B4-BE49-F238E27FC236}">
                <a16:creationId xmlns:a16="http://schemas.microsoft.com/office/drawing/2014/main" id="{C9065272-AABB-4B69-8A20-6225AE8D35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0"/>
            <a:ext cx="565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…выйдите из среды их и отделитесь, говорит Господь, и не прикасайтесь к нечистому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6:17)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ходить в обновленной жизни с Христом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кто не родится от воды и Духа, не может войти в Царствие Божие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1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5">
            <a:extLst>
              <a:ext uri="{FF2B5EF4-FFF2-40B4-BE49-F238E27FC236}">
                <a16:creationId xmlns:a16="http://schemas.microsoft.com/office/drawing/2014/main" id="{998B6D2A-4A9F-4ED0-BAD6-F6EE9D519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0"/>
            <a:ext cx="1138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9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кто во Христе, тот новая тварь; древнее прошло, теперь все новое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5:17)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плотской нечистоты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омытие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но обещание Богу доброй совести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3:21)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буду им Богом, а они будут Моим народом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31:33)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7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6">
            <a:extLst>
              <a:ext uri="{FF2B5EF4-FFF2-40B4-BE49-F238E27FC236}">
                <a16:creationId xmlns:a16="http://schemas.microsoft.com/office/drawing/2014/main" id="{FBA4D459-B110-468C-AC0A-6FF0175EF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3" y="0"/>
            <a:ext cx="8497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4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называться и быть детьми Божиими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вы уже не чужие и не пришельцы, но сограждане святым и свои Богу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Се, Я с вами во все дни до скончания века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28:20)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3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478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все мы одним Духом крестились в одно тело, Иудеи или </a:t>
            </a:r>
            <a:r>
              <a:rPr lang="ru-RU" sz="43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Еллины</a:t>
            </a: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рабы или свободные, и все напоены одним Духом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12:13)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как в одном теле у нас много членов, но не у всех членов одно и то же дело, так мы, многие, составляем одно тело во Христе, а порознь один для другого члены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12:4,5)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охотно принявшие слово его (ап. Петра) крестились, и присоединилось в тот день душ около трех тысяч… Господь же ежедневно прилагал спасаемых к Церкви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2:41,47)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вера – от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слышания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слышание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– от слова Божия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10:17)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9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Идите, научите все народы, крестя их во имя Отца и Сына и Святого Духа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28:19)</a:t>
            </a:r>
          </a:p>
          <a:p>
            <a:pPr algn="just">
              <a:spcAft>
                <a:spcPts val="0"/>
              </a:spcAft>
            </a:pPr>
            <a:endParaRPr lang="ru-RU" sz="4800" i="1" dirty="0">
              <a:solidFill>
                <a:srgbClr val="FFF2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удерживал Его и говорил: мне надобно креститься от Тебя, и Ты ли приходишь ко мне?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7">
            <a:extLst>
              <a:ext uri="{FF2B5EF4-FFF2-40B4-BE49-F238E27FC236}">
                <a16:creationId xmlns:a16="http://schemas.microsoft.com/office/drawing/2014/main" id="{14627628-1028-4FF2-8177-B8689D0F9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3" y="0"/>
            <a:ext cx="5170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6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идите, научите все народы, крестя их во имя Отца и Сына и Святого Духа, уча их соблюдать всё, что Я повелел вам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28:19,20)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2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478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Между тем, продолжая путь, они приехали к воде; и евнух сказал: вот вода; что препятствует мне креститься? Филипп же сказал ему: если веруешь от всего сердца, можно. Он сказал в ответ: верую, что Иисус Христос есть Сын Божий. И приказал остановить колесницу, и сошли оба в воду, Филипп и евнух; и крестил его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8:36-38)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85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8">
            <a:extLst>
              <a:ext uri="{FF2B5EF4-FFF2-40B4-BE49-F238E27FC236}">
                <a16:creationId xmlns:a16="http://schemas.microsoft.com/office/drawing/2014/main" id="{91643E3E-0685-442C-865D-D27429EBC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3" y="0"/>
            <a:ext cx="560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63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49947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будет веровать и креститься, спасен будет…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16:16)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Что мне делать, чтобы спастись? – Веруй в Господа Иисуса Христа, и спасешься ты и весь дом твой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16:30,31)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19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Крисп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же, начальник синагоги, уверовал в Господа со всем домом своим, и многие из Коринфян, слушая, уверовали и крестились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(Деян.18:8)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Услышав это, они умилились сердцем и сказали Петру и прочим Апостолам: что нам делать, мужи братия?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2:37)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48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Покайтесь, – и да крестится каждый из вас во имя Иисуса Христа для прощения грехов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2:38)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покайтесь и обратитесь, чтобы загладились грехи ваши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02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0952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многих фарисеев и саддукеев, идущих к нему креститься, сказал им: порождения </a:t>
            </a:r>
            <a:r>
              <a:rPr lang="ru-RU" sz="43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ехиднины</a:t>
            </a: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! кто внушил вам бежать от будущего гнева? Сотворите же достойный плод покаяния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3:7,8)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крещение покаяния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сотворить достойный плод покаяния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3:8)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0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9">
            <a:extLst>
              <a:ext uri="{FF2B5EF4-FFF2-40B4-BE49-F238E27FC236}">
                <a16:creationId xmlns:a16="http://schemas.microsoft.com/office/drawing/2014/main" id="{BA78C9F3-7213-4CFE-8149-2A35D7702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0"/>
            <a:ext cx="641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3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бесы веруют, и трепещут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видел в доме своем Ангела святого, который стал и сказал ему: “пошли в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Иоппию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людей и призови Симона, называемого Петром; он скажет тебе слова, которыми спасешься ты и весь дом твой”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(Деян.11:13,14)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18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те дни приходит Иоанн Креститель, и проповедует в пустыне Иудейской, и говорит: покайтесь, ибо приблизилось Царство Небесное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3:1,2)</a:t>
            </a:r>
          </a:p>
          <a:p>
            <a:pPr algn="just">
              <a:spcAft>
                <a:spcPts val="0"/>
              </a:spcAft>
            </a:pPr>
            <a:endParaRPr lang="ru-RU" i="1" dirty="0">
              <a:solidFill>
                <a:srgbClr val="FFF2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Иисус сказал ему в ответ: оставь теперь, ибо так надлежит нам исполнить всякую правду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3:15)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09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крестилась она и домашние ее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16:15)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Крисп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же, начальник синагоги, уверовал в Господа со всем домом своим…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спасешься ты и весь дом твой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13:14)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крестились она и домашние ее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16:15)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13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0">
            <a:extLst>
              <a:ext uri="{FF2B5EF4-FFF2-40B4-BE49-F238E27FC236}">
                <a16:creationId xmlns:a16="http://schemas.microsoft.com/office/drawing/2014/main" id="{6C32596C-4B33-4A4B-997A-C9D147745F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0"/>
            <a:ext cx="1138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35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737124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уверовал в Господа со всем домом своим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18:8)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 приведены были к Нему дети, чтобы Он возложил на них руки и помолился; ученики же возбраняли им. Но Иисус сказал: пустите детей и не препятствуйте им приходить ко Мне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19:13,14)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обещание Богу доброй совести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</a:rPr>
              <a:t>(1 Петр. 3:21)</a:t>
            </a: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03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1">
            <a:extLst>
              <a:ext uri="{FF2B5EF4-FFF2-40B4-BE49-F238E27FC236}">
                <a16:creationId xmlns:a16="http://schemas.microsoft.com/office/drawing/2014/main" id="{FACDAF10-0B57-4F1A-A1B7-C49A6EF41D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75" y="0"/>
            <a:ext cx="720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9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2">
            <a:extLst>
              <a:ext uri="{FF2B5EF4-FFF2-40B4-BE49-F238E27FC236}">
                <a16:creationId xmlns:a16="http://schemas.microsoft.com/office/drawing/2014/main" id="{4AC830D4-FC1D-4C3A-9C61-94C610A31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12192000" cy="66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0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0952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также крестил в </a:t>
            </a:r>
            <a:r>
              <a:rPr lang="ru-RU" sz="43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Еноне</a:t>
            </a: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близ Салима, потому что там было много воды; и приходили туда и крестились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3:23)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Иисус... крестился от Иоанна в Иордане, вышел из воды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1:9,10)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 вода; что препятствует мне креститься?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8:36)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94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3">
            <a:extLst>
              <a:ext uri="{FF2B5EF4-FFF2-40B4-BE49-F238E27FC236}">
                <a16:creationId xmlns:a16="http://schemas.microsoft.com/office/drawing/2014/main" id="{A6F24B54-B3DD-44DA-8A17-D79FCEC25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38" y="0"/>
            <a:ext cx="5519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1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0952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вышли из воды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8:38,39)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новорожденные младенцы, возлюбите чистое словесное молоко, дабы от него возрасти вам во спасение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2:2)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доколе все придем в единство веры и познания Сына Божия, в мужа совершенного, в меру полного возраста Христова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4:13)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01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478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Пребудьте во Мне, и Я в вас. Как ветвь не может приносить плода сама собою, если не будет на лозе, так и вы, если не будете во Мне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15:4)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если вы воскресли со Христом, то ищите горнего, где Христос сидит одесную Бога; о горнем помышляйте, а не о земном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3:1,2)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23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4">
            <a:extLst>
              <a:ext uri="{FF2B5EF4-FFF2-40B4-BE49-F238E27FC236}">
                <a16:creationId xmlns:a16="http://schemas.microsoft.com/office/drawing/2014/main" id="{93623FB7-F064-4DBA-A072-3F4F4F1D69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861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2">
            <a:extLst>
              <a:ext uri="{FF2B5EF4-FFF2-40B4-BE49-F238E27FC236}">
                <a16:creationId xmlns:a16="http://schemas.microsoft.com/office/drawing/2014/main" id="{08A591D5-18E8-4EFF-ADEE-A131459BC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0"/>
            <a:ext cx="5281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6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же, как </a:t>
            </a:r>
            <a:r>
              <a:rPr lang="ru-RU" sz="43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споспешники</a:t>
            </a: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умоляем вас, чтобы благодать Божия не тщетно была принята вами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6:1)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Один Господь, одна вера, одно крещение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4:5)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Приняли ли вы Святого Духа, уверовав? Они же сказали ему: мы даже и не слыхали, есть ли Дух Святой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19:2)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1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5">
            <a:extLst>
              <a:ext uri="{FF2B5EF4-FFF2-40B4-BE49-F238E27FC236}">
                <a16:creationId xmlns:a16="http://schemas.microsoft.com/office/drawing/2014/main" id="{BA592BBD-238C-4625-A78F-CDA1CE3839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3" y="0"/>
            <a:ext cx="560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1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Господь в видении сказал ему: Анания!.. встань и пойди на улицу, так называемую Прямую, и спроси в Иудином доме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Тарсянина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по имени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Савла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; он теперь молится… он есть Мой избранный сосуд, чтобы возвещать имя Мое перед народами и царями и сынами Израилевыми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9:10,11,15)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3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тотчас как бы чешуя отпала от глаз его, и вдруг он прозрел; и, встав, крестился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что ты медлишь? Встань, крестись и омой грехи твои, призвав имя Господа Иисуса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56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Неужели вы не знаете, что кому вы отдаете себя в рабы для послушания, того вы и рабы, кому повинуетесь, или рабы греха к смерти, или послушания к праведности?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41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6">
            <a:extLst>
              <a:ext uri="{FF2B5EF4-FFF2-40B4-BE49-F238E27FC236}">
                <a16:creationId xmlns:a16="http://schemas.microsoft.com/office/drawing/2014/main" id="{3E136F64-A38A-4AC2-BB23-3A0980C668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0"/>
            <a:ext cx="1129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1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же, как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споспешники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умоляем вас, чтобы благодать Божия не тщетно была принята вами. Ибо сказано: “во время благоприятное Я услышал тебя и в день спасения помог тебе”. Вот, теперь время благоприятное, вот, теперь день спасения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6:1,2)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19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что ты медлишь? Встань, крестись и омой грехи твои, призвав имя Господа Иисуса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84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17">
            <a:extLst>
              <a:ext uri="{FF2B5EF4-FFF2-40B4-BE49-F238E27FC236}">
                <a16:creationId xmlns:a16="http://schemas.microsoft.com/office/drawing/2014/main" id="{E370C3AB-8DF0-4C5A-8C26-D158775F9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50"/>
            <a:ext cx="12192000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94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A75A1D-81A2-429B-904D-2472B4D1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99" y="483287"/>
            <a:ext cx="4146266" cy="589142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6005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кто не родится от воды и Духа, не может войти в Царствие Божие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будет веровать и креститься, спасен будет; а кто не будет веровать, осужден будет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16:16)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7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5-03">
            <a:extLst>
              <a:ext uri="{FF2B5EF4-FFF2-40B4-BE49-F238E27FC236}">
                <a16:creationId xmlns:a16="http://schemas.microsoft.com/office/drawing/2014/main" id="{070C95DA-4F9A-465F-BFA1-B65BE1F9F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0"/>
            <a:ext cx="4513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Неужели не знаете, что все мы, крестившиеся во Христа Иисуса, в смерть Его крестились? Итак, мы погреблись с Ним крещением в смерть, дабы, как Христос воскрес из мертвых славою Отца, так и нам ходить в обновленной жизни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6:3,4)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04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40175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смерть, которой Он умер, явилась последней платой греху, а жизнь, которой Он живет, – это жизнь для Бога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</a:rPr>
              <a:t>(Рим. 6:10)</a:t>
            </a:r>
          </a:p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быв погребены с Ним (со Христом) в крещении, в Нем вы и </a:t>
            </a:r>
            <a:r>
              <a:rPr lang="ru-RU" sz="41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совоскресли</a:t>
            </a: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верою в силу Бога, Который воскресил Его из мертвых, и вас, которые были мертвы во грехах… оживил вместе с Ним, простив нам все грехи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2:12,13)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082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1613</Words>
  <Application>Microsoft Office PowerPoint</Application>
  <PresentationFormat>Широкоэкранный</PresentationFormat>
  <Paragraphs>125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19</cp:revision>
  <dcterms:created xsi:type="dcterms:W3CDTF">2019-02-07T16:44:45Z</dcterms:created>
  <dcterms:modified xsi:type="dcterms:W3CDTF">2019-02-14T12:27:59Z</dcterms:modified>
</cp:coreProperties>
</file>