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74" r:id="rId5"/>
    <p:sldId id="275" r:id="rId6"/>
    <p:sldId id="276" r:id="rId7"/>
    <p:sldId id="277" r:id="rId8"/>
    <p:sldId id="260" r:id="rId9"/>
    <p:sldId id="278" r:id="rId10"/>
    <p:sldId id="280" r:id="rId11"/>
    <p:sldId id="281" r:id="rId12"/>
    <p:sldId id="279" r:id="rId13"/>
    <p:sldId id="282" r:id="rId14"/>
    <p:sldId id="262" r:id="rId15"/>
    <p:sldId id="263" r:id="rId16"/>
    <p:sldId id="283" r:id="rId17"/>
    <p:sldId id="284" r:id="rId18"/>
    <p:sldId id="285" r:id="rId19"/>
    <p:sldId id="286" r:id="rId20"/>
    <p:sldId id="265" r:id="rId21"/>
    <p:sldId id="287" r:id="rId22"/>
    <p:sldId id="288" r:id="rId23"/>
    <p:sldId id="267" r:id="rId24"/>
    <p:sldId id="289" r:id="rId25"/>
    <p:sldId id="290" r:id="rId26"/>
    <p:sldId id="291" r:id="rId27"/>
    <p:sldId id="292" r:id="rId28"/>
    <p:sldId id="293" r:id="rId29"/>
    <p:sldId id="294" r:id="rId30"/>
    <p:sldId id="268" r:id="rId31"/>
    <p:sldId id="269" r:id="rId32"/>
    <p:sldId id="295" r:id="rId33"/>
    <p:sldId id="270" r:id="rId34"/>
    <p:sldId id="296" r:id="rId35"/>
    <p:sldId id="297" r:id="rId36"/>
    <p:sldId id="298" r:id="rId37"/>
    <p:sldId id="272" r:id="rId38"/>
    <p:sldId id="299" r:id="rId39"/>
    <p:sldId id="273" r:id="rId40"/>
    <p:sldId id="300" r:id="rId41"/>
    <p:sldId id="301" r:id="rId42"/>
    <p:sldId id="302" r:id="rId43"/>
    <p:sldId id="303" r:id="rId44"/>
    <p:sldId id="257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2">
            <a:extLst>
              <a:ext uri="{FF2B5EF4-FFF2-40B4-BE49-F238E27FC236}">
                <a16:creationId xmlns:a16="http://schemas.microsoft.com/office/drawing/2014/main" id="{DA95DBB6-ECE8-46DE-A57B-EB60BC7F8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0"/>
            <a:ext cx="1174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так говорит Господь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45:11)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B7EBB-92A0-4BC1-88BD-54650E80AB92}"/>
              </a:ext>
            </a:extLst>
          </p:cNvPr>
          <p:cNvSpPr txBox="1"/>
          <p:nvPr/>
        </p:nvSpPr>
        <p:spPr>
          <a:xfrm>
            <a:off x="583474" y="2712849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Великий Бог дал знать царю, что будет после сего. И верен этот сон, и точно истолкование его!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(Дан.2:45)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07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Бог, многократно и многообразно говоривший издревле отцам в пророках, в последние дни сии говорил нам в Сыне, Которого поставил наследником всего, чрез Которого и веки сотворил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(Евр. 1:1,2)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02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 02-05">
            <a:extLst>
              <a:ext uri="{FF2B5EF4-FFF2-40B4-BE49-F238E27FC236}">
                <a16:creationId xmlns:a16="http://schemas.microsoft.com/office/drawing/2014/main" id="{C33F8198-9EE4-4C74-87C5-9B72B2A65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0"/>
            <a:ext cx="5432425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CC658-5164-4D51-84A9-DDCBBE21CE65}"/>
              </a:ext>
            </a:extLst>
          </p:cNvPr>
          <p:cNvSpPr txBox="1"/>
          <p:nvPr/>
        </p:nvSpPr>
        <p:spPr>
          <a:xfrm>
            <a:off x="322218" y="492162"/>
            <a:ext cx="4746172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Пославший Меня есть истинен, и что Я слышал от Него, то и говорю миру 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(Иоан. 8:26)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не как слово человеческое, но как слово Божие, - каково оно есть по истине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(1Фес. 2:13)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0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6">
            <a:extLst>
              <a:ext uri="{FF2B5EF4-FFF2-40B4-BE49-F238E27FC236}">
                <a16:creationId xmlns:a16="http://schemas.microsoft.com/office/drawing/2014/main" id="{F700E71C-A5F5-49C2-8A06-B21CD5144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52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584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7">
            <a:extLst>
              <a:ext uri="{FF2B5EF4-FFF2-40B4-BE49-F238E27FC236}">
                <a16:creationId xmlns:a16="http://schemas.microsoft.com/office/drawing/2014/main" id="{890C76BC-8DD5-4F34-89A4-3B36C5F1A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2513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 02-08">
            <a:extLst>
              <a:ext uri="{FF2B5EF4-FFF2-40B4-BE49-F238E27FC236}">
                <a16:creationId xmlns:a16="http://schemas.microsoft.com/office/drawing/2014/main" id="{DF329EB9-04BB-4082-A36C-4EE14B146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0"/>
            <a:ext cx="4473575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8697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родила старшая сына, и нарекла ему имя: 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Моав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Он отец 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Моавитян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доныне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19:37)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CB32C-187C-4DEF-BD39-536C1CE63C2F}"/>
              </a:ext>
            </a:extLst>
          </p:cNvPr>
          <p:cNvSpPr txBox="1"/>
          <p:nvPr/>
        </p:nvSpPr>
        <p:spPr>
          <a:xfrm>
            <a:off x="583473" y="2958737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Меса, царь </a:t>
            </a:r>
            <a:r>
              <a:rPr lang="ru-RU" sz="40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Моавитский</a:t>
            </a:r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был богат скотом и присылал царю Израильскому по сто тысяч овец и по сто тысяч неостриженных баранов. Но когда умер Ахав, царь </a:t>
            </a:r>
            <a:r>
              <a:rPr lang="ru-RU" sz="40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Моавитский</a:t>
            </a:r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отложился от царя Израильского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(4 </a:t>
            </a:r>
            <a:r>
              <a:rPr lang="ru-RU" sz="4000" i="1" dirty="0" err="1">
                <a:solidFill>
                  <a:srgbClr val="FFC000"/>
                </a:solidFill>
              </a:rPr>
              <a:t>Цар</a:t>
            </a:r>
            <a:r>
              <a:rPr lang="ru-RU" sz="4000" i="1" dirty="0">
                <a:solidFill>
                  <a:srgbClr val="FFC000"/>
                </a:solidFill>
              </a:rPr>
              <a:t>. 3:4,5)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3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Сказываю вам, что если они умолкнут, то камни возопиют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(Лк. 19:40)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A8050-80DA-49B1-91D8-0735FE8B50E7}"/>
              </a:ext>
            </a:extLst>
          </p:cNvPr>
          <p:cNvSpPr txBox="1"/>
          <p:nvPr/>
        </p:nvSpPr>
        <p:spPr>
          <a:xfrm>
            <a:off x="583474" y="276509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Вот, предсказанное прежде сбылось, и новое Я возвещу; прежде нежели оно произойдет, Я возвещу вам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42:8,9)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3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…Я Бог, и нет иного Бога, и нет подобного Мне. Я возвещаю от начала, что будет в конце, и от древних времен то, что еще не сделалось… Я сказал, и приведу это в исполнение; предначертал, и сделаю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46:9-11)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24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Так говорит Господь: за три преступления Тира и за четыре не пощажу его, потому что они передали всех пленных 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Едому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не вспомнили братского союза. Пошлю огонь в стены Тира, и пожрет чертоги его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(Ам. 1:9,10)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117693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Откровения Твои несомненно верны…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92:5)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84DEF-AA2A-44D0-BD3C-AB2B1DC98BF8}"/>
              </a:ext>
            </a:extLst>
          </p:cNvPr>
          <p:cNvSpPr txBox="1"/>
          <p:nvPr/>
        </p:nvSpPr>
        <p:spPr>
          <a:xfrm>
            <a:off x="583474" y="1859340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откровения Твои – утешение мое, советники мои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118:24)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74C37-A461-4D55-8E53-C1A8F4ECB4B5}"/>
              </a:ext>
            </a:extLst>
          </p:cNvPr>
          <p:cNvSpPr txBox="1"/>
          <p:nvPr/>
        </p:nvSpPr>
        <p:spPr>
          <a:xfrm>
            <a:off x="583473" y="4236780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Освяти их (учеников) истиною Твоею: Слово Твое есть истина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(Ин. 17:17)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9">
            <a:extLst>
              <a:ext uri="{FF2B5EF4-FFF2-40B4-BE49-F238E27FC236}">
                <a16:creationId xmlns:a16="http://schemas.microsoft.com/office/drawing/2014/main" id="{6EBAF23B-5739-4154-9C8F-7AA4F96E7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2187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 02-10">
            <a:extLst>
              <a:ext uri="{FF2B5EF4-FFF2-40B4-BE49-F238E27FC236}">
                <a16:creationId xmlns:a16="http://schemas.microsoft.com/office/drawing/2014/main" id="{5558C9F9-D066-46EE-A477-D17F7403E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17" y="0"/>
            <a:ext cx="463391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4024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 то, так говорит Господь Бог: вот, Я – на тебя, Тир, и подниму на тебя многие народы, как море поднимает волны свои. И разобьют стены Тира, и разрушат башни его; и вымету из него прах его, и сделаю его голою скалою... Ибо так говорит Господь Бог: вот, Я приведу против Тира от севера Навуходоносора, царя Вавилонского… и устроит против тебя осадные башни, и насыплет против тебя вал, и поставит против тебя щиты... И разграбят богатство твое, и расхитят товары твои, и разрушат стены твои, и разобьют красивые </a:t>
            </a:r>
            <a:r>
              <a:rPr lang="ru-RU" sz="32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домы</a:t>
            </a:r>
            <a:r>
              <a:rPr lang="ru-RU" sz="32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твои, и камни твои, и дерева твои, и землю твою бросят в воду</a:t>
            </a:r>
          </a:p>
          <a:p>
            <a:pPr algn="r"/>
            <a:r>
              <a:rPr lang="ru-RU" sz="3200" i="1" dirty="0">
                <a:solidFill>
                  <a:srgbClr val="FFC000"/>
                </a:solidFill>
              </a:rPr>
              <a:t>(Иез. 26:3,4,7,8,12)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4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сделаю тебя голою скалою, будешь местом для расстилания сетей; не будешь вновь построен: ибо Я, Господь, сказал это…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(Иез. 26:14)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6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1">
            <a:extLst>
              <a:ext uri="{FF2B5EF4-FFF2-40B4-BE49-F238E27FC236}">
                <a16:creationId xmlns:a16="http://schemas.microsoft.com/office/drawing/2014/main" id="{CC4AD26E-9703-419F-98EA-EA63D54CE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35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1885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будет для вас… знамением… когда это (пророчество) сбудется, узнаете, что Я – Господь Бог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(Иез. 24:24)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6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Бог не человек, чтоб Ему лгать, и не сын человеческий, чтоб Ему изменяться. Он ли скажет и не сделает? будет говорить и не исполнит?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(Чис. 23:19)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притом мы имеем вернейшее пророческое слово; и вы хорошо делаете, что обращаетесь к нему, как к светильнику...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(2 Петр. 1:19)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7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 всякого дерева в саду ты будешь есть, а от дерева познания добра и зла, не ешь от него, ибо в день, в который ты вкусишь от него, смертью умрешь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(Быт.2:16,17)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DB48-8140-430F-BD5A-89054F85E726}"/>
              </a:ext>
            </a:extLst>
          </p:cNvPr>
          <p:cNvSpPr txBox="1"/>
          <p:nvPr/>
        </p:nvSpPr>
        <p:spPr>
          <a:xfrm>
            <a:off x="583474" y="4219431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Подлинно ли сказал Бог?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3:1)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50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3" y="126402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лжец и отец лжи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(Ин. 8:44)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DB48-8140-430F-BD5A-89054F85E726}"/>
              </a:ext>
            </a:extLst>
          </p:cNvPr>
          <p:cNvSpPr txBox="1"/>
          <p:nvPr/>
        </p:nvSpPr>
        <p:spPr>
          <a:xfrm>
            <a:off x="583473" y="1582848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 боги, знающие добро и зло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3:5)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90BFF-D6E1-445F-A167-16513EE5D4F8}"/>
              </a:ext>
            </a:extLst>
          </p:cNvPr>
          <p:cNvSpPr txBox="1"/>
          <p:nvPr/>
        </p:nvSpPr>
        <p:spPr>
          <a:xfrm>
            <a:off x="583473" y="3072348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увидела жена, что дерево… вожделенно, потому что дает знание; и взяла плодов его и ела; и дала также мужу своему, и он ел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8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3" y="126402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лжец и отец лжи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(Ин. 8:44)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DB48-8140-430F-BD5A-89054F85E726}"/>
              </a:ext>
            </a:extLst>
          </p:cNvPr>
          <p:cNvSpPr txBox="1"/>
          <p:nvPr/>
        </p:nvSpPr>
        <p:spPr>
          <a:xfrm>
            <a:off x="583473" y="1582848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 боги, знающие добро и зло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3:5)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90BFF-D6E1-445F-A167-16513EE5D4F8}"/>
              </a:ext>
            </a:extLst>
          </p:cNvPr>
          <p:cNvSpPr txBox="1"/>
          <p:nvPr/>
        </p:nvSpPr>
        <p:spPr>
          <a:xfrm>
            <a:off x="583473" y="3072348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увидела жена, что дерево… вожделенно, потому что дает знание; и взяла плодов его и ела; и дала также мужу своему, и он ел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3">
            <a:extLst>
              <a:ext uri="{FF2B5EF4-FFF2-40B4-BE49-F238E27FC236}">
                <a16:creationId xmlns:a16="http://schemas.microsoft.com/office/drawing/2014/main" id="{2DD93F9D-F781-41B4-9CD6-883C3717F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483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1720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2">
            <a:extLst>
              <a:ext uri="{FF2B5EF4-FFF2-40B4-BE49-F238E27FC236}">
                <a16:creationId xmlns:a16="http://schemas.microsoft.com/office/drawing/2014/main" id="{7BC36CEA-1D00-4777-9998-B7D755704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445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4855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3">
            <a:extLst>
              <a:ext uri="{FF2B5EF4-FFF2-40B4-BE49-F238E27FC236}">
                <a16:creationId xmlns:a16="http://schemas.microsoft.com/office/drawing/2014/main" id="{CE89FDCA-7BF3-4972-9446-28F4629F3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7625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737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Мы сами себе господа; мы уже не придем к Тебе…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(Иер. 2:31)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51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4">
            <a:extLst>
              <a:ext uri="{FF2B5EF4-FFF2-40B4-BE49-F238E27FC236}">
                <a16:creationId xmlns:a16="http://schemas.microsoft.com/office/drawing/2014/main" id="{4DBE43D7-4F1A-4893-B274-D83B6D112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8337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 02-15">
            <a:extLst>
              <a:ext uri="{FF2B5EF4-FFF2-40B4-BE49-F238E27FC236}">
                <a16:creationId xmlns:a16="http://schemas.microsoft.com/office/drawing/2014/main" id="{657A7FFF-AA38-4592-892E-B7DD5FDFB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77" y="0"/>
            <a:ext cx="488473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303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70539"/>
            <a:ext cx="11025051" cy="55092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Мои мысли – не ваши мысли, ни ваши пути – пути Мои, говорит Господь. Но как небо выше земли, так пути Мои выше путей ваших и мысли Мои выше мыслей ваших 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(Ис. 55:8,9)</a:t>
            </a:r>
          </a:p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Вот, Я Господь, Бог всякой плоти; есть ли что невозможное для Меня?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(Иер. 32:27)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07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3" y="282404"/>
            <a:ext cx="11025051" cy="415498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Слово Мое не подобно ли огню, говорит Господь, и не подобно ли молоту, разбивающему скалу?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(Иер. 23:29)</a:t>
            </a:r>
          </a:p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 </a:t>
            </a:r>
            <a:r>
              <a:rPr lang="ru-RU" sz="4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есмь</a:t>
            </a:r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путь и истина и жизнь…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(Ин. 14:6)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F9F7C-1129-4401-A1D5-1CE47A80A1C7}"/>
              </a:ext>
            </a:extLst>
          </p:cNvPr>
          <p:cNvSpPr txBox="1"/>
          <p:nvPr/>
        </p:nvSpPr>
        <p:spPr>
          <a:xfrm>
            <a:off x="583473" y="4491501"/>
            <a:ext cx="11025051" cy="212365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Господь Бог есть истина»; Он есть Бог </a:t>
            </a:r>
            <a:r>
              <a:rPr lang="ru-RU" sz="4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живый</a:t>
            </a:r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Царь вечный…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(Иер. 10:10)</a:t>
            </a:r>
          </a:p>
        </p:txBody>
      </p:sp>
    </p:spTree>
    <p:extLst>
      <p:ext uri="{BB962C8B-B14F-4D97-AF65-F5344CB8AC3E}">
        <p14:creationId xmlns:p14="http://schemas.microsoft.com/office/powerpoint/2010/main" val="1878536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70539"/>
            <a:ext cx="11025051" cy="483209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колеблющимися и увлекающимися всяким ветром учения, по лукавству </a:t>
            </a:r>
            <a:r>
              <a:rPr lang="ru-RU" sz="4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человеков</a:t>
            </a:r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по хитрому искусству обольщения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(Еф. 4:14)</a:t>
            </a:r>
          </a:p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у Тебя источник жизни; во свете Твоем мы видим свет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(Пс. 35:10)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94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6">
            <a:extLst>
              <a:ext uri="{FF2B5EF4-FFF2-40B4-BE49-F238E27FC236}">
                <a16:creationId xmlns:a16="http://schemas.microsoft.com/office/drawing/2014/main" id="{D91E70DF-4DFB-4CAE-A573-9ACCA700F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793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27410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70539"/>
            <a:ext cx="11025051" cy="347787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так возлюбил Бог мир, что отдал Сына Своего Единородного, дабы всякий, верующий в Него, не погиб, но имел жизнь вечную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(Ин. 3:16)</a:t>
            </a:r>
          </a:p>
        </p:txBody>
      </p:sp>
    </p:spTree>
    <p:extLst>
      <p:ext uri="{BB962C8B-B14F-4D97-AF65-F5344CB8AC3E}">
        <p14:creationId xmlns:p14="http://schemas.microsoft.com/office/powerpoint/2010/main" val="426352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17">
            <a:extLst>
              <a:ext uri="{FF2B5EF4-FFF2-40B4-BE49-F238E27FC236}">
                <a16:creationId xmlns:a16="http://schemas.microsoft.com/office/drawing/2014/main" id="{859F32A9-4224-4894-A368-3E5125229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7963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 02-18">
            <a:extLst>
              <a:ext uri="{FF2B5EF4-FFF2-40B4-BE49-F238E27FC236}">
                <a16:creationId xmlns:a16="http://schemas.microsoft.com/office/drawing/2014/main" id="{085C4C2C-A5F2-4038-8049-BE209D76C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63" y="78377"/>
            <a:ext cx="46736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2873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выслал его Господь Бог из сада Эдемского... И изгнал Адама, и поставил на востоке у сада Эдемского херувима и пламенный меч обращающийся, чтобы охранять путь к дереву жизни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3:23,24)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08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70539"/>
            <a:ext cx="11025051" cy="415498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Всё Писание </a:t>
            </a:r>
            <a:r>
              <a:rPr lang="ru-RU" sz="4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богодухновенно</a:t>
            </a:r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полезно для научения, для обличения, для исправления, для наставления в праведности, да будет совершен Божий человек, ко всякому доброму делу приготовлен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(2 Тим. 3:16,17)</a:t>
            </a:r>
          </a:p>
        </p:txBody>
      </p:sp>
    </p:spTree>
    <p:extLst>
      <p:ext uri="{BB962C8B-B14F-4D97-AF65-F5344CB8AC3E}">
        <p14:creationId xmlns:p14="http://schemas.microsoft.com/office/powerpoint/2010/main" val="323793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257030"/>
            <a:ext cx="11025051" cy="415498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Всё Писание </a:t>
            </a:r>
            <a:r>
              <a:rPr lang="ru-RU" sz="4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богодухновенно</a:t>
            </a:r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и полезно для научения, для обличения, для исправления, для наставления в праведности, да будет совершен Божий человек, ко всякому доброму делу приготовлен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(2 Тим. 3:16,17)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6AC43-370D-4801-84FE-07026536A1E3}"/>
              </a:ext>
            </a:extLst>
          </p:cNvPr>
          <p:cNvSpPr txBox="1"/>
          <p:nvPr/>
        </p:nvSpPr>
        <p:spPr>
          <a:xfrm>
            <a:off x="583473" y="4559064"/>
            <a:ext cx="11025051" cy="212365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познаете истину, и истина сделает вас свободными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(Ин. 8:32)</a:t>
            </a:r>
          </a:p>
        </p:txBody>
      </p:sp>
    </p:spTree>
    <p:extLst>
      <p:ext uri="{BB962C8B-B14F-4D97-AF65-F5344CB8AC3E}">
        <p14:creationId xmlns:p14="http://schemas.microsoft.com/office/powerpoint/2010/main" val="2571082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257030"/>
            <a:ext cx="11025051" cy="212365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Откровение слов Твоих просвещает, вразумляет простых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(Пс. 118:130)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6AC43-370D-4801-84FE-07026536A1E3}"/>
              </a:ext>
            </a:extLst>
          </p:cNvPr>
          <p:cNvSpPr txBox="1"/>
          <p:nvPr/>
        </p:nvSpPr>
        <p:spPr>
          <a:xfrm>
            <a:off x="583474" y="2242583"/>
            <a:ext cx="11025051" cy="144655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во Христе, тот новая тварь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(2 Кор. 5:17)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F347C-6FE2-4E00-B789-23204234A83D}"/>
              </a:ext>
            </a:extLst>
          </p:cNvPr>
          <p:cNvSpPr txBox="1"/>
          <p:nvPr/>
        </p:nvSpPr>
        <p:spPr>
          <a:xfrm>
            <a:off x="583473" y="3827543"/>
            <a:ext cx="11025051" cy="286232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слово Божие живо и действенно и острее всякого меча обоюдоострого: оно проникает до разделения души и духа, составов и мозгов и судит помышления и намерения сердечные</a:t>
            </a:r>
          </a:p>
          <a:p>
            <a:pPr algn="r"/>
            <a:r>
              <a:rPr lang="ru-RU" sz="3600" i="1" dirty="0">
                <a:solidFill>
                  <a:srgbClr val="FFC000"/>
                </a:solidFill>
              </a:rPr>
              <a:t>(Евр. 4:12)</a:t>
            </a:r>
          </a:p>
        </p:txBody>
      </p:sp>
    </p:spTree>
    <p:extLst>
      <p:ext uri="{BB962C8B-B14F-4D97-AF65-F5344CB8AC3E}">
        <p14:creationId xmlns:p14="http://schemas.microsoft.com/office/powerpoint/2010/main" val="1450299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06AC43-370D-4801-84FE-07026536A1E3}"/>
              </a:ext>
            </a:extLst>
          </p:cNvPr>
          <p:cNvSpPr txBox="1"/>
          <p:nvPr/>
        </p:nvSpPr>
        <p:spPr>
          <a:xfrm>
            <a:off x="583474" y="3844656"/>
            <a:ext cx="11025051" cy="255454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Исследуйте Писания, ибо вы думаете чрез них иметь жизнь вечную; а они свидетельствуют о Мне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(Ин. 5:39)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F347C-6FE2-4E00-B789-23204234A83D}"/>
              </a:ext>
            </a:extLst>
          </p:cNvPr>
          <p:cNvSpPr txBox="1"/>
          <p:nvPr/>
        </p:nvSpPr>
        <p:spPr>
          <a:xfrm>
            <a:off x="583474" y="267788"/>
            <a:ext cx="11025051" cy="317009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слово Божие живо и действенно и острее всякого меча обоюдоострого: оно проникает до разделения души и духа, составов и мозгов и судит помышления и намерения сердечные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(Евр. 4:12)</a:t>
            </a:r>
          </a:p>
        </p:txBody>
      </p:sp>
    </p:spTree>
    <p:extLst>
      <p:ext uri="{BB962C8B-B14F-4D97-AF65-F5344CB8AC3E}">
        <p14:creationId xmlns:p14="http://schemas.microsoft.com/office/powerpoint/2010/main" val="3699513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1">
            <a:extLst>
              <a:ext uri="{FF2B5EF4-FFF2-40B4-BE49-F238E27FC236}">
                <a16:creationId xmlns:a16="http://schemas.microsoft.com/office/drawing/2014/main" id="{81A98BB4-C98B-4E7B-8859-1B50174BB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" y="478168"/>
            <a:ext cx="4250509" cy="604019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630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Но беззакония ваши произвели разделение между вами и Богом вашим…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59:2)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6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 воздвигну им Пророка из среды братьев их… и вложу слова Мои в уста Его, и Он будет говорить им все, что Я повелю Ему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(Втор. 18:18)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9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 воздвигну им Пророка из среды братьев их… и вложу слова Мои в уста Его, и Он будет говорить им все, что Я повелю Ему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(Втор. 18:18)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4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2-04">
            <a:extLst>
              <a:ext uri="{FF2B5EF4-FFF2-40B4-BE49-F238E27FC236}">
                <a16:creationId xmlns:a16="http://schemas.microsoft.com/office/drawing/2014/main" id="{C710A80D-5BE3-48B7-9352-7376FEDDB2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0"/>
            <a:ext cx="55245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E6049-0D2F-48E5-949D-89CDACD3EDB2}"/>
              </a:ext>
            </a:extLst>
          </p:cNvPr>
          <p:cNvSpPr txBox="1"/>
          <p:nvPr/>
        </p:nvSpPr>
        <p:spPr>
          <a:xfrm>
            <a:off x="194854" y="300573"/>
            <a:ext cx="6397534" cy="440120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никогда пророчество не было произносимо по воле человеческой, но изрекали его святые Божии </a:t>
            </a:r>
            <a:r>
              <a:rPr lang="ru-RU" sz="40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человеки</a:t>
            </a:r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будучи движимы Духом Святым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(2 Петр. 1:21)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8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405076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Все Писание 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богодухновенно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(2 Тим. 3:16)</a:t>
            </a:r>
            <a:endParaRPr lang="ru-RU" sz="48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B7EBB-92A0-4BC1-88BD-54650E80AB92}"/>
              </a:ext>
            </a:extLst>
          </p:cNvPr>
          <p:cNvSpPr txBox="1"/>
          <p:nvPr/>
        </p:nvSpPr>
        <p:spPr>
          <a:xfrm>
            <a:off x="583474" y="2712849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Если бывает у вас пророк Господень, то Я открываюсь ему в видении, во сне говорю с ним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(Чис. 12:6)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3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1345</Words>
  <Application>Microsoft Office PowerPoint</Application>
  <PresentationFormat>Широкоэкранный</PresentationFormat>
  <Paragraphs>102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13</cp:revision>
  <dcterms:created xsi:type="dcterms:W3CDTF">2019-02-07T16:44:45Z</dcterms:created>
  <dcterms:modified xsi:type="dcterms:W3CDTF">2019-02-07T18:31:59Z</dcterms:modified>
</cp:coreProperties>
</file>