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76" r:id="rId5"/>
    <p:sldId id="277" r:id="rId6"/>
    <p:sldId id="261" r:id="rId7"/>
    <p:sldId id="279" r:id="rId8"/>
    <p:sldId id="280" r:id="rId9"/>
    <p:sldId id="281" r:id="rId10"/>
    <p:sldId id="262" r:id="rId11"/>
    <p:sldId id="263" r:id="rId12"/>
    <p:sldId id="282" r:id="rId13"/>
    <p:sldId id="284" r:id="rId14"/>
    <p:sldId id="285" r:id="rId15"/>
    <p:sldId id="286" r:id="rId16"/>
    <p:sldId id="287" r:id="rId17"/>
    <p:sldId id="288" r:id="rId18"/>
    <p:sldId id="264" r:id="rId19"/>
    <p:sldId id="289" r:id="rId20"/>
    <p:sldId id="290" r:id="rId21"/>
    <p:sldId id="291" r:id="rId22"/>
    <p:sldId id="292" r:id="rId23"/>
    <p:sldId id="293" r:id="rId24"/>
    <p:sldId id="265" r:id="rId25"/>
    <p:sldId id="294" r:id="rId26"/>
    <p:sldId id="295" r:id="rId27"/>
    <p:sldId id="266" r:id="rId28"/>
    <p:sldId id="296" r:id="rId29"/>
    <p:sldId id="297" r:id="rId30"/>
    <p:sldId id="298" r:id="rId31"/>
    <p:sldId id="267" r:id="rId32"/>
    <p:sldId id="299" r:id="rId33"/>
    <p:sldId id="300" r:id="rId34"/>
    <p:sldId id="301" r:id="rId35"/>
    <p:sldId id="302" r:id="rId36"/>
    <p:sldId id="268" r:id="rId37"/>
    <p:sldId id="303" r:id="rId38"/>
    <p:sldId id="304" r:id="rId39"/>
    <p:sldId id="305" r:id="rId40"/>
    <p:sldId id="269" r:id="rId41"/>
    <p:sldId id="306" r:id="rId42"/>
    <p:sldId id="307" r:id="rId43"/>
    <p:sldId id="308" r:id="rId44"/>
    <p:sldId id="270" r:id="rId45"/>
    <p:sldId id="309" r:id="rId46"/>
    <p:sldId id="310" r:id="rId47"/>
    <p:sldId id="311" r:id="rId48"/>
    <p:sldId id="271" r:id="rId49"/>
    <p:sldId id="312" r:id="rId50"/>
    <p:sldId id="313" r:id="rId51"/>
    <p:sldId id="272" r:id="rId52"/>
    <p:sldId id="314" r:id="rId53"/>
    <p:sldId id="315" r:id="rId54"/>
    <p:sldId id="317" r:id="rId55"/>
    <p:sldId id="273" r:id="rId56"/>
    <p:sldId id="316" r:id="rId57"/>
    <p:sldId id="318" r:id="rId58"/>
    <p:sldId id="319" r:id="rId59"/>
    <p:sldId id="320" r:id="rId60"/>
    <p:sldId id="321" r:id="rId61"/>
    <p:sldId id="322" r:id="rId62"/>
    <p:sldId id="323" r:id="rId63"/>
    <p:sldId id="274" r:id="rId64"/>
    <p:sldId id="324" r:id="rId65"/>
    <p:sldId id="325" r:id="rId66"/>
    <p:sldId id="275" r:id="rId67"/>
    <p:sldId id="326" r:id="rId68"/>
    <p:sldId id="327" r:id="rId69"/>
    <p:sldId id="258" r:id="rId7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455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13.02.2019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2">
            <a:extLst>
              <a:ext uri="{FF2B5EF4-FFF2-40B4-BE49-F238E27FC236}">
                <a16:creationId xmlns:a16="http://schemas.microsoft.com/office/drawing/2014/main" id="{A74177BC-1B54-4A84-8A41-EF8A8A73A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1181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75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5">
            <a:extLst>
              <a:ext uri="{FF2B5EF4-FFF2-40B4-BE49-F238E27FC236}">
                <a16:creationId xmlns:a16="http://schemas.microsoft.com/office/drawing/2014/main" id="{9DFB34DC-0221-4EE3-A6D9-86D0276A06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375" y="0"/>
            <a:ext cx="8983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31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6">
            <a:extLst>
              <a:ext uri="{FF2B5EF4-FFF2-40B4-BE49-F238E27FC236}">
                <a16:creationId xmlns:a16="http://schemas.microsoft.com/office/drawing/2014/main" id="{82C92B2F-9D57-4F4C-8328-836F4CA2B9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0"/>
            <a:ext cx="6359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14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Выражение лиц их свидетельствует против них, и о грехе своем они рассказывают открыто, как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Содомляне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не скрывают: горе душе их! ибо сами на себя навлекают зло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3:9)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00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 был помазанным херувимом, чтобы осенять, и Я поставил тебя на то; ты был на святой горе Божией, ходил среди огнистых камней. Ты совершен был в путях твоих со дня сотворения твоего, доколе не нашлось в тебе беззакония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28:14,15)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79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делает грех, тот от диавола, потому что сначала диавол согрешил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3:8)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560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великий дракон, древний змий, называемый диаволом и сатаною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16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Как упал ты с неба, денница, сын зари! разбился о землю, попиравший народы. А говорил в сердце своем: взойду на небо, выше звезд Божиих вознесу престол мой и сяду на горе в сонме богов, на краю севера; взойду на высоты облачные, буду подобен Всевышнему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14:12-14)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73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 красоты твоей возгордилось сердце твое, от тщеславия твоего ты погубил мудрость твою; за то Я повергну тебя на землю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28:17)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47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7">
            <a:extLst>
              <a:ext uri="{FF2B5EF4-FFF2-40B4-BE49-F238E27FC236}">
                <a16:creationId xmlns:a16="http://schemas.microsoft.com/office/drawing/2014/main" id="{F603CE7D-6CF1-4452-84F8-5C9AC5DE6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1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82880"/>
            <a:ext cx="11138263" cy="5693866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произошла на небе война: Михаил* и Ангелы его воевали против дракона, и дракон и ангелы его воевали против них, но не устояли, и не нашлось уже для них места на небе. И </a:t>
            </a:r>
            <a:r>
              <a:rPr lang="ru-RU" sz="40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низвержен</a:t>
            </a: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был великий дракон, древний змий, называемый диаволом и сатаною, обольщающий всю вселенную, </a:t>
            </a:r>
            <a:r>
              <a:rPr lang="ru-RU" sz="40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низвержен</a:t>
            </a: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на землю, и ангелы его </a:t>
            </a:r>
            <a:r>
              <a:rPr lang="ru-RU" sz="40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низвержены</a:t>
            </a: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 ним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0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12:7-9)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393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 есть любовь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4:8)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5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видел сатану, спадшего с неба, как молнию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(Лук.10:18)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074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 был человекоубийца от начала и не устоял в истине, ибо нет в нем истины. Когда говорит он ложь, говорит своё, ибо он лжец и отец лжи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8:44)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05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украсть, убить и погубить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10:10)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1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диавол ходит, как рыкающий лев, ища, кого поглотить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Петр. 5:8)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8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8">
            <a:extLst>
              <a:ext uri="{FF2B5EF4-FFF2-40B4-BE49-F238E27FC236}">
                <a16:creationId xmlns:a16="http://schemas.microsoft.com/office/drawing/2014/main" id="{E4AD7AFF-0C7D-441A-8D17-954397CA68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0" y="0"/>
            <a:ext cx="546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4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так возлюбил Бог мир, что отдал Сына Своего Единородного, дабы всякий, верующий в Него, не погиб, но имел жизнь вечную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3:16)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317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Для сего-то и явился Сын Божий, чтобы разрушить дела диавола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Ин. 3:8)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120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9">
            <a:extLst>
              <a:ext uri="{FF2B5EF4-FFF2-40B4-BE49-F238E27FC236}">
                <a16:creationId xmlns:a16="http://schemas.microsoft.com/office/drawing/2014/main" id="{657B9206-5B23-4848-8DC5-54978F471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25" y="0"/>
            <a:ext cx="4906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93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Забудет ли женщина грудное дитя свое, чтобы не пожалеть сына чрева своего? но если бы и она забыла, то Я не забуду тебя. Вот, Я начертал тебя на дланях Моих…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49:15,16)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35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Любовью вечною Я возлюбил тебя и потому простер к тебе благоволение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31:3)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3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3">
            <a:extLst>
              <a:ext uri="{FF2B5EF4-FFF2-40B4-BE49-F238E27FC236}">
                <a16:creationId xmlns:a16="http://schemas.microsoft.com/office/drawing/2014/main" id="{0D8B1DA8-E1BA-4C70-8439-3FEB57771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825" y="0"/>
            <a:ext cx="5340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51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ниспал огонь с неба от Бога и пожрал их; а диавол, прельщавший их,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ввержен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в озеро огненное и серное…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20:9,10)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381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0">
            <a:extLst>
              <a:ext uri="{FF2B5EF4-FFF2-40B4-BE49-F238E27FC236}">
                <a16:creationId xmlns:a16="http://schemas.microsoft.com/office/drawing/2014/main" id="{D4372255-159B-41E5-BBEA-ED2CF133B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363" y="0"/>
            <a:ext cx="5373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17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пошел Каин от лица Господня…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4:16)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2476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Имея пажити, они были сыты; а когда насыщались, то превозносилось сердце их, и потому они забывали Меня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(Ос. 13:6)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324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 говорит однажды и, если того не заметят, в другой раз… Или он вразумляется болезнью на ложе своем и жестокою болью во всех костях своих… Вот, все это делает Бог два-три раза с человеком, чтобы отвести душу его от могилы и просветить его светом живых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33:14,19,29,30)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6166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Придя же в себя, сказал: “…встану, пойду к отцу моему и скажу ему: отче! я согрешил против неба и пред тобою”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15:17,18)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6136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1">
            <a:extLst>
              <a:ext uri="{FF2B5EF4-FFF2-40B4-BE49-F238E27FC236}">
                <a16:creationId xmlns:a16="http://schemas.microsoft.com/office/drawing/2014/main" id="{E189AF28-6D3E-42BC-BE48-C5BA094F09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5" y="0"/>
            <a:ext cx="5173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581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 ибо, когда суды Твои совершаются на земле, тогда живущие в мире научаются правде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26:9)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448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Блажен человек, которого вразумляет Бог, и потому наказания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Вседержителева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не отвергай, ибо Он причиняет раны и Сам обвязывает их; Он поражает, и Его же руки врачуют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 5:17,18)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11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Господь, кого любит, того наказывает... Всякое наказание в настоящее время кажется не радостью, а печалью; но после наученным через него доставляет мирный плод праведности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12:6,11)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47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Доколе, Господи, я буду взывать, и Ты не слышишь, буду вопиять к Тебе о насилии, и Ты не спасаешь?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(Авв. 1:2)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50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2">
            <a:extLst>
              <a:ext uri="{FF2B5EF4-FFF2-40B4-BE49-F238E27FC236}">
                <a16:creationId xmlns:a16="http://schemas.microsoft.com/office/drawing/2014/main" id="{A63BDD61-5385-4BE7-A503-E747CFC467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988" y="0"/>
            <a:ext cx="477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279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Вот, Я расплавил тебя, но не как серебро; испытал тебя в горниле страдания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48:10)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59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Притом знаем, что любящим Бога, призванным по Его изволению, все содействует ко благу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8:28)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170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91589"/>
            <a:ext cx="11138263" cy="630942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Бог ниспроверг меня и обложил меня Своею сетью. Вот, я кричу: обида! и никто не слушает; вопию, и нет суда. Он преградил мне дорогу, и не могу пройти, и на стези мои положил тьму… Кругом разорил меня… Воспылал на меня гневом Своим и считает меня между врагами Своими. Полки Его пришли вместе, и направили путь свой ко мне, и расположились вокруг шатра моего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19:6-8,10-12)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827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3">
            <a:extLst>
              <a:ext uri="{FF2B5EF4-FFF2-40B4-BE49-F238E27FC236}">
                <a16:creationId xmlns:a16="http://schemas.microsoft.com/office/drawing/2014/main" id="{D6DCC1C3-9838-441B-9A35-B986B73230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38" y="0"/>
            <a:ext cx="874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42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спасал страдальца вопиющего и сироту беспомощного… сердцу вдовы доставлял я радость… Я был глазами слепому и ногами хромому; отцом был я для нищих, и тяжбу, которой я не знал, разбирал внимательно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29:12-16)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52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обличит меня во лжи и в ничто обратит речь мою?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24:25)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208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Был день, когда пришли сыны Божии предстать пред Господа; между ними пришел и сатана предстать пред Господа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2:1)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983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4">
            <a:extLst>
              <a:ext uri="{FF2B5EF4-FFF2-40B4-BE49-F238E27FC236}">
                <a16:creationId xmlns:a16="http://schemas.microsoft.com/office/drawing/2014/main" id="{864D449F-180A-4C83-94A4-384DEC4C1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075" y="0"/>
            <a:ext cx="4641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326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148046"/>
            <a:ext cx="11138263" cy="655564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отвечал сатана Господу, и сказал: кожу за кожу, а за жизнь свою отдаст человек все, что есть у него; но простри руку Твою и коснись кости его и плоти его – благословит ли он Тебя? И сказал Господь сатане: вот, он в руке твоей, только душу его сбереги. И отошел сатана от лица Господня, и поразил Иова проказою лютою от подошвы ноги его по самое темя его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2:4-7)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723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Для чего, Господи, стоишь вдали, скрываешь Себя во время скорби?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9:22)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34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Господь отвечал Иову из бури…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38:1)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04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5">
            <a:extLst>
              <a:ext uri="{FF2B5EF4-FFF2-40B4-BE49-F238E27FC236}">
                <a16:creationId xmlns:a16="http://schemas.microsoft.com/office/drawing/2014/main" id="{6BAAE09E-08C0-42A4-B5F8-C60F48C62D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088" y="0"/>
            <a:ext cx="85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9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58846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Кто сей, омрачающий Провидение словами без смысла? Препояшь ныне чресла твои, как муж: Я буду спрашивать тебя, и ты объясняй Мне: где был ты, когда Я полагал основания земли? Скажи, если знаешь. Кто положил меру ей, если знаешь? или кто протягивал по ней вервь?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38:2-5)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00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69669"/>
            <a:ext cx="11138263" cy="637097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Ты хочешь ниспровергнуть суд Мой, обвинить Меня, чтобы оправдать себя? Такая ли у тебя мышца, как у Бога? И можешь ли возгреметь голосом, как Он?.. Вот бегемот, которого Я создал, как и тебя… Возьмет ли кто его в глазах его и проколет ли ему нос багром? Можешь ли ты удою вытащить левиафана и </a:t>
            </a:r>
            <a:r>
              <a:rPr lang="ru-RU" sz="3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веревкою</a:t>
            </a:r>
            <a:r>
              <a:rPr lang="ru-RU" sz="3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схватить за язык его? Вденешь ли кольцо в ноздри его? Проколешь ли иглою челюсть его?.. Сделает ли он договор с тобою и возьмешь ли его навсегда себе в рабы? Станешь ли забавляться им, как птичкою, и свяжешь ли его для девочек твоих? </a:t>
            </a:r>
            <a:endParaRPr lang="ru-RU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40:3,4,10,19,21,23,24)</a:t>
            </a:r>
            <a:endParaRPr lang="ru-RU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71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Знаю, что Ты все можешь и что намерение Твое не может быть остановлено... Я слышал о тебе слухом уха; теперь же мои глаза видят Тебя; поэтому я отрекаюсь и раскаиваюсь в прахе и пепле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42:2,5,6)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222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6">
            <a:extLst>
              <a:ext uri="{FF2B5EF4-FFF2-40B4-BE49-F238E27FC236}">
                <a16:creationId xmlns:a16="http://schemas.microsoft.com/office/drawing/2014/main" id="{F6E43B8A-4EEA-47B0-AEFF-96B9A08C7D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75" y="0"/>
            <a:ext cx="5834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214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содействует нам ко благу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8:28)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716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 всякой скорби их Он не оставлял их… взял и носил их во все дни древние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63:9)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642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я престолы и сидящих на них, которым дано было судить…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20:4)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862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теперь мы видим как бы сквозь тусклое стекло, гадательно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13:12)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50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4">
            <a:extLst>
              <a:ext uri="{FF2B5EF4-FFF2-40B4-BE49-F238E27FC236}">
                <a16:creationId xmlns:a16="http://schemas.microsoft.com/office/drawing/2014/main" id="{82166A30-7C72-414D-888B-7DC6E61851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23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51812-E111-4631-8BB9-682C85B0AE51}"/>
              </a:ext>
            </a:extLst>
          </p:cNvPr>
          <p:cNvSpPr txBox="1"/>
          <p:nvPr/>
        </p:nvSpPr>
        <p:spPr>
          <a:xfrm>
            <a:off x="7823200" y="557349"/>
            <a:ext cx="4293326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увидел Бог все, что Он создал, и вот, хорошо весьма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1:31)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7200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…велики и чудны дела Твои, Господи Боже Вседержитель! Праведны и истинны пути Твои, Царь святых!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Откр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15:3)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50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совершенны дела Его, и все пути Его праведны; Бог верен, и нет неправды в Нем…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(Втор. 32:4)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6118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Посему не судите никак прежде времени, пока не придет Господь, Который и осветит скрытое во мраке…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4:5)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927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7">
            <a:extLst>
              <a:ext uri="{FF2B5EF4-FFF2-40B4-BE49-F238E27FC236}">
                <a16:creationId xmlns:a16="http://schemas.microsoft.com/office/drawing/2014/main" id="{F3A933D9-8EC0-473A-8C52-C6D03BE9A5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8" y="0"/>
            <a:ext cx="5227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292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 был презрен и умален пред людьми, муж скорбей и изведавший болезни…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53:3)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564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мы имеем не такого первосвященника, который не может сострадать нам в немощах наших, но Который, подобно нам, искушен во всем, кроме греха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 4:15)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66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18">
            <a:extLst>
              <a:ext uri="{FF2B5EF4-FFF2-40B4-BE49-F238E27FC236}">
                <a16:creationId xmlns:a16="http://schemas.microsoft.com/office/drawing/2014/main" id="{796A36AC-ED36-4174-8D3C-38C4D5E63B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25" y="0"/>
            <a:ext cx="391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50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Боже мой, Боже мой! для чего Ты оставил Меня?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27:46)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756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156966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Отче! в руки Твои предаю дух Мой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23:46)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167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03-01">
            <a:extLst>
              <a:ext uri="{FF2B5EF4-FFF2-40B4-BE49-F238E27FC236}">
                <a16:creationId xmlns:a16="http://schemas.microsoft.com/office/drawing/2014/main" id="{FC07A7F5-CEBC-4EA9-A6FE-D5FDDA6430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15" y="304800"/>
            <a:ext cx="4397022" cy="62484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89446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330926"/>
            <a:ext cx="11138263" cy="550920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сказал змей жене: подлинно ли сказал Бог: не ешьте ни от какого дерева в раю? И сказала жена змею: плоды с дерев мы можем есть, только плодов дерева, которое среди рая, сказал Бог, не ешьте их и не прикасайтесь к ним, чтобы вам не умереть. И сказал змей жене: нет, не умрете, но знает Бог, что в день, в который вы вкусите их, откроются глаза ваши, и вы будете, как боги, знающие добро и зло. И увидела жена, что дерево хорошо для пищи и что оно приятно для глаз и вожделенно, потому что дает знание; и взяла плодов его и ела; и дала также мужу своему, и он ел 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3:1-6)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093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26868" y="226424"/>
            <a:ext cx="11138263" cy="630942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…за то, что ты послушал голоса жены твоей и ел от дерева, о котором Я заповедал тебе, сказав: не ешь от него, проклята земля за тебя; со скорбью будешь питаться от нее во все дни жизни твоей; терние и волчцы произрастит она тебе… в поте лица твоего будешь есть хлеб, доколе не возвратишься в землю, из которой ты взят, ибо прах ты и в прах возвратишься 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3:17-19)</a:t>
            </a: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594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FF1EA5-B31F-4E58-8A9E-EF39169A2397}"/>
              </a:ext>
            </a:extLst>
          </p:cNvPr>
          <p:cNvSpPr txBox="1"/>
          <p:nvPr/>
        </p:nvSpPr>
        <p:spPr>
          <a:xfrm>
            <a:off x="592183" y="557349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же не будешь слушать гласа Господа, Бога твоего, и не будешь стараться исполнять все заповеди Его и постановления Его, которые я заповедую тебе сегодня, то придут на тебя все проклятия сии и постигнут тебя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(Втор. 28:15)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4374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1799</Words>
  <Application>Microsoft Office PowerPoint</Application>
  <PresentationFormat>Широкоэкранный</PresentationFormat>
  <Paragraphs>104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23</cp:revision>
  <dcterms:created xsi:type="dcterms:W3CDTF">2019-02-07T16:44:45Z</dcterms:created>
  <dcterms:modified xsi:type="dcterms:W3CDTF">2019-02-13T14:48:03Z</dcterms:modified>
</cp:coreProperties>
</file>