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48"/>
  </p:notesMasterIdLst>
  <p:handoutMasterIdLst>
    <p:handoutMasterId r:id="rId49"/>
  </p:handoutMasterIdLst>
  <p:sldIdLst>
    <p:sldId id="336" r:id="rId3"/>
    <p:sldId id="330" r:id="rId4"/>
    <p:sldId id="257" r:id="rId5"/>
    <p:sldId id="258" r:id="rId6"/>
    <p:sldId id="259" r:id="rId7"/>
    <p:sldId id="260" r:id="rId8"/>
    <p:sldId id="261" r:id="rId9"/>
    <p:sldId id="262" r:id="rId10"/>
    <p:sldId id="263" r:id="rId11"/>
    <p:sldId id="265" r:id="rId12"/>
    <p:sldId id="266" r:id="rId13"/>
    <p:sldId id="267" r:id="rId14"/>
    <p:sldId id="268" r:id="rId15"/>
    <p:sldId id="270" r:id="rId16"/>
    <p:sldId id="275" r:id="rId17"/>
    <p:sldId id="276" r:id="rId18"/>
    <p:sldId id="280" r:id="rId19"/>
    <p:sldId id="329" r:id="rId20"/>
    <p:sldId id="281" r:id="rId21"/>
    <p:sldId id="282" r:id="rId22"/>
    <p:sldId id="291" r:id="rId23"/>
    <p:sldId id="331" r:id="rId24"/>
    <p:sldId id="286" r:id="rId25"/>
    <p:sldId id="332" r:id="rId26"/>
    <p:sldId id="333" r:id="rId27"/>
    <p:sldId id="334" r:id="rId28"/>
    <p:sldId id="292" r:id="rId29"/>
    <p:sldId id="293" r:id="rId30"/>
    <p:sldId id="294" r:id="rId31"/>
    <p:sldId id="295" r:id="rId32"/>
    <p:sldId id="296" r:id="rId33"/>
    <p:sldId id="320" r:id="rId34"/>
    <p:sldId id="297" r:id="rId35"/>
    <p:sldId id="298" r:id="rId36"/>
    <p:sldId id="301" r:id="rId37"/>
    <p:sldId id="302" r:id="rId38"/>
    <p:sldId id="306" r:id="rId39"/>
    <p:sldId id="315" r:id="rId40"/>
    <p:sldId id="308" r:id="rId41"/>
    <p:sldId id="309" r:id="rId42"/>
    <p:sldId id="323" r:id="rId43"/>
    <p:sldId id="310" r:id="rId44"/>
    <p:sldId id="324" r:id="rId45"/>
    <p:sldId id="325" r:id="rId46"/>
    <p:sldId id="326" r:id="rId47"/>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A54EA8-1229-44A8-BFC3-30A4DB86913A}">
          <p14:sldIdLst>
            <p14:sldId id="336"/>
            <p14:sldId id="330"/>
            <p14:sldId id="257"/>
            <p14:sldId id="258"/>
            <p14:sldId id="259"/>
            <p14:sldId id="260"/>
            <p14:sldId id="261"/>
            <p14:sldId id="262"/>
            <p14:sldId id="263"/>
            <p14:sldId id="265"/>
            <p14:sldId id="266"/>
            <p14:sldId id="267"/>
            <p14:sldId id="268"/>
            <p14:sldId id="270"/>
            <p14:sldId id="275"/>
            <p14:sldId id="276"/>
            <p14:sldId id="280"/>
            <p14:sldId id="329"/>
            <p14:sldId id="281"/>
            <p14:sldId id="282"/>
            <p14:sldId id="291"/>
            <p14:sldId id="331"/>
            <p14:sldId id="286"/>
            <p14:sldId id="332"/>
            <p14:sldId id="333"/>
            <p14:sldId id="334"/>
            <p14:sldId id="292"/>
            <p14:sldId id="293"/>
            <p14:sldId id="294"/>
            <p14:sldId id="295"/>
            <p14:sldId id="296"/>
            <p14:sldId id="320"/>
            <p14:sldId id="297"/>
            <p14:sldId id="298"/>
            <p14:sldId id="301"/>
            <p14:sldId id="302"/>
            <p14:sldId id="306"/>
            <p14:sldId id="315"/>
            <p14:sldId id="308"/>
            <p14:sldId id="309"/>
            <p14:sldId id="323"/>
            <p14:sldId id="310"/>
            <p14:sldId id="324"/>
            <p14:sldId id="325"/>
            <p14:sldId id="32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fan" initials="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1313"/>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0" autoAdjust="0"/>
    <p:restoredTop sz="69656" autoAdjust="0"/>
  </p:normalViewPr>
  <p:slideViewPr>
    <p:cSldViewPr>
      <p:cViewPr varScale="1">
        <p:scale>
          <a:sx n="76" d="100"/>
          <a:sy n="76" d="100"/>
        </p:scale>
        <p:origin x="1594" y="4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01" d="100"/>
          <a:sy n="101" d="100"/>
        </p:scale>
        <p:origin x="-3576" y="-9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32" tIns="45716" rIns="91432" bIns="45716" rtlCol="0"/>
          <a:lstStyle>
            <a:lvl1pPr algn="r">
              <a:defRPr sz="1200"/>
            </a:lvl1pPr>
          </a:lstStyle>
          <a:p>
            <a:fld id="{A72D27DC-1D59-4AAA-BE41-BA4A3C2B1580}" type="datetimeFigureOut">
              <a:rPr lang="en-US" smtClean="0"/>
              <a:pPr/>
              <a:t>5/3/2022</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32" tIns="45716" rIns="91432"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32" tIns="45716" rIns="91432" bIns="45716" rtlCol="0" anchor="b"/>
          <a:lstStyle>
            <a:lvl1pPr algn="r">
              <a:defRPr sz="1200"/>
            </a:lvl1pPr>
          </a:lstStyle>
          <a:p>
            <a:fld id="{108D5962-644C-4138-98DC-2CD62A2E7411}" type="slidenum">
              <a:rPr lang="en-US" smtClean="0"/>
              <a:pPr/>
              <a:t>‹#›</a:t>
            </a:fld>
            <a:endParaRPr lang="en-US"/>
          </a:p>
        </p:txBody>
      </p:sp>
    </p:spTree>
    <p:extLst>
      <p:ext uri="{BB962C8B-B14F-4D97-AF65-F5344CB8AC3E}">
        <p14:creationId xmlns:p14="http://schemas.microsoft.com/office/powerpoint/2010/main" val="2202614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32" tIns="45716" rIns="91432" bIns="45716" rtlCol="0"/>
          <a:lstStyle>
            <a:lvl1pPr algn="r">
              <a:defRPr sz="1200"/>
            </a:lvl1pPr>
          </a:lstStyle>
          <a:p>
            <a:fld id="{5EA5F04F-46EB-41B6-9B2C-65ADFED666F6}" type="datetimeFigureOut">
              <a:rPr lang="en-US" smtClean="0"/>
              <a:pPr/>
              <a:t>5/3/2022</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32" tIns="45716" rIns="91432" bIns="45716"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32" tIns="45716" rIns="91432"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32" tIns="45716" rIns="91432" bIns="45716" rtlCol="0" anchor="b"/>
          <a:lstStyle>
            <a:lvl1pPr algn="r">
              <a:defRPr sz="1200"/>
            </a:lvl1pPr>
          </a:lstStyle>
          <a:p>
            <a:fld id="{8592043D-A3B0-45A2-87FE-59C0CF6DAE7B}" type="slidenum">
              <a:rPr lang="en-US" smtClean="0"/>
              <a:pPr/>
              <a:t>‹#›</a:t>
            </a:fld>
            <a:endParaRPr lang="en-US"/>
          </a:p>
        </p:txBody>
      </p:sp>
    </p:spTree>
    <p:extLst>
      <p:ext uri="{BB962C8B-B14F-4D97-AF65-F5344CB8AC3E}">
        <p14:creationId xmlns:p14="http://schemas.microsoft.com/office/powerpoint/2010/main" val="4254783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75E3102-2D7B-4A3F-A356-E712F29EA370}" type="slidenum">
              <a:rPr lang="en-US" altLang="ru-RU">
                <a:solidFill>
                  <a:prstClr val="black"/>
                </a:solidFill>
              </a:rPr>
              <a:pPr eaLnBrk="1" hangingPunct="1"/>
              <a:t>1</a:t>
            </a:fld>
            <a:endParaRPr lang="en-US" altLang="ru-RU">
              <a:solidFill>
                <a:prstClr val="black"/>
              </a:solidFill>
            </a:endParaRPr>
          </a:p>
        </p:txBody>
      </p:sp>
      <p:sp>
        <p:nvSpPr>
          <p:cNvPr id="51203" name="Rectangle 2"/>
          <p:cNvSpPr>
            <a:spLocks noGrp="1" noRot="1" noChangeAspect="1" noChangeArrowheads="1" noTextEdit="1"/>
          </p:cNvSpPr>
          <p:nvPr>
            <p:ph type="sldImg"/>
          </p:nvPr>
        </p:nvSpPr>
        <p:spPr>
          <a:xfrm>
            <a:off x="330200" y="696913"/>
            <a:ext cx="6197600" cy="348615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noProof="0" dirty="0">
                <a:latin typeface="Arial" pitchFamily="34" charset="0"/>
              </a:rPr>
              <a:t>Эта проповедь дает обзор жизни Эллен Уайт — призвания, цели в служении и семье. Мы узнаем некоторые из ее вкладов в Церковь АСД, а также содержание и темы ее основных работ.
В этом году исполняется 178 лет со дня двух событий, известных для церкви АСД – Великого Разочарования и первого видения Елены Уайт.
Хотя мы не знаем точную дату первого видения ЭГУ, мы знаем, что это было через 6-7 недель после Великого Разочарования </a:t>
            </a:r>
            <a:r>
              <a:rPr lang="ru-RU" altLang="ru-RU" noProof="0" dirty="0" err="1">
                <a:latin typeface="Arial" pitchFamily="34" charset="0"/>
              </a:rPr>
              <a:t>Миллеритов</a:t>
            </a:r>
            <a:r>
              <a:rPr lang="ru-RU" altLang="ru-RU" noProof="0" dirty="0">
                <a:latin typeface="Arial" pitchFamily="34" charset="0"/>
              </a:rPr>
              <a:t> 22 октября 1844 года.
</a:t>
            </a:r>
            <a:endParaRPr lang="ru-RU" altLang="ru-RU" i="1" noProof="0" dirty="0">
              <a:latin typeface="Arial" pitchFamily="34" charset="0"/>
            </a:endParaRPr>
          </a:p>
        </p:txBody>
      </p:sp>
    </p:spTree>
    <p:extLst>
      <p:ext uri="{BB962C8B-B14F-4D97-AF65-F5344CB8AC3E}">
        <p14:creationId xmlns:p14="http://schemas.microsoft.com/office/powerpoint/2010/main" val="1289190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noProof="0" dirty="0"/>
              <a:t>В 1846 году Эллен вышла замуж за хорошего друга, Джеймса Уайта, 25-летнего адвентистского служителя. 
Он разделял ее убеждение в том, что Бог призвал ее служить вестницей Господней.</a:t>
            </a:r>
          </a:p>
        </p:txBody>
      </p:sp>
      <p:sp>
        <p:nvSpPr>
          <p:cNvPr id="4" name="Slide Number Placeholder 3"/>
          <p:cNvSpPr>
            <a:spLocks noGrp="1"/>
          </p:cNvSpPr>
          <p:nvPr>
            <p:ph type="sldNum" sz="quarter" idx="10"/>
          </p:nvPr>
        </p:nvSpPr>
        <p:spPr/>
        <p:txBody>
          <a:bodyPr/>
          <a:lstStyle/>
          <a:p>
            <a:fld id="{8592043D-A3B0-45A2-87FE-59C0CF6DAE7B}" type="slidenum">
              <a:rPr lang="en-US" smtClean="0"/>
              <a:pPr/>
              <a:t>10</a:t>
            </a:fld>
            <a:endParaRPr lang="en-US"/>
          </a:p>
        </p:txBody>
      </p:sp>
    </p:spTree>
    <p:extLst>
      <p:ext uri="{BB962C8B-B14F-4D97-AF65-F5344CB8AC3E}">
        <p14:creationId xmlns:p14="http://schemas.microsoft.com/office/powerpoint/2010/main" val="2934358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r>
              <a:rPr lang="ru-RU" noProof="0" dirty="0"/>
              <a:t>Вскоре после </a:t>
            </a:r>
            <a:r>
              <a:rPr lang="ru-RU" noProof="0" dirty="0" smtClean="0"/>
              <a:t>свадьбы…..</a:t>
            </a:r>
            <a:r>
              <a:rPr lang="ru-RU" noProof="0" dirty="0"/>
              <a:t>
Джеймс и Эллен осознали важность четвертой заповеди и начал соблюдать субботний покой.</a:t>
            </a:r>
          </a:p>
        </p:txBody>
      </p:sp>
      <p:sp>
        <p:nvSpPr>
          <p:cNvPr id="4" name="Slide Number Placeholder 3"/>
          <p:cNvSpPr>
            <a:spLocks noGrp="1"/>
          </p:cNvSpPr>
          <p:nvPr>
            <p:ph type="sldNum" sz="quarter" idx="10"/>
          </p:nvPr>
        </p:nvSpPr>
        <p:spPr/>
        <p:txBody>
          <a:bodyPr/>
          <a:lstStyle/>
          <a:p>
            <a:fld id="{8592043D-A3B0-45A2-87FE-59C0CF6DAE7B}" type="slidenum">
              <a:rPr lang="en-US" smtClean="0"/>
              <a:pPr/>
              <a:t>11</a:t>
            </a:fld>
            <a:endParaRPr lang="en-US"/>
          </a:p>
        </p:txBody>
      </p:sp>
    </p:spTree>
    <p:extLst>
      <p:ext uri="{BB962C8B-B14F-4D97-AF65-F5344CB8AC3E}">
        <p14:creationId xmlns:p14="http://schemas.microsoft.com/office/powerpoint/2010/main" val="187211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noProof="0" dirty="0"/>
              <a:t>Вместе и по отдельности они проехали тысячи миль,
в полувагонах - санях - поездах и лодках,
из-за гнетущей жары лета, не в автомобилях с кондиционером,
сквозь снег - ветер и ледяной дождь зимы.
Они несли слова надежды верующим – слова </a:t>
            </a:r>
            <a:r>
              <a:rPr lang="ru-RU" noProof="0" dirty="0" smtClean="0"/>
              <a:t>ободрения </a:t>
            </a:r>
            <a:r>
              <a:rPr lang="ru-RU" noProof="0" dirty="0"/>
              <a:t>тем, кто </a:t>
            </a:r>
            <a:r>
              <a:rPr lang="ru-RU" noProof="0" dirty="0" smtClean="0"/>
              <a:t>был рассеян </a:t>
            </a:r>
            <a:r>
              <a:rPr lang="ru-RU" noProof="0" dirty="0"/>
              <a:t>и </a:t>
            </a:r>
            <a:r>
              <a:rPr lang="ru-RU" noProof="0" dirty="0" smtClean="0"/>
              <a:t>жил </a:t>
            </a:r>
            <a:r>
              <a:rPr lang="ru-RU" noProof="0" dirty="0"/>
              <a:t>в отдаленных местах. Это было началом молодого адвентистского движения.</a:t>
            </a:r>
            <a:endParaRPr lang="ru-RU" baseline="0" noProof="0" dirty="0"/>
          </a:p>
        </p:txBody>
      </p:sp>
      <p:sp>
        <p:nvSpPr>
          <p:cNvPr id="4" name="Slide Number Placeholder 3"/>
          <p:cNvSpPr>
            <a:spLocks noGrp="1"/>
          </p:cNvSpPr>
          <p:nvPr>
            <p:ph type="sldNum" sz="quarter" idx="10"/>
          </p:nvPr>
        </p:nvSpPr>
        <p:spPr/>
        <p:txBody>
          <a:bodyPr/>
          <a:lstStyle/>
          <a:p>
            <a:fld id="{8592043D-A3B0-45A2-87FE-59C0CF6DAE7B}" type="slidenum">
              <a:rPr lang="en-US" smtClean="0"/>
              <a:pPr/>
              <a:t>12</a:t>
            </a:fld>
            <a:endParaRPr lang="en-US"/>
          </a:p>
        </p:txBody>
      </p:sp>
    </p:spTree>
    <p:extLst>
      <p:ext uri="{BB962C8B-B14F-4D97-AF65-F5344CB8AC3E}">
        <p14:creationId xmlns:p14="http://schemas.microsoft.com/office/powerpoint/2010/main" val="2134208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dirty="0"/>
              <a:t>Независимо от бедности,
в них всегда практиковалось гостеприимство для тех, кто нуждался в еде или месте для семейного богослужения. 
Небольшой дом также был открыт для посетителей. 
Иногда это было похоже на отель! 
Например, во время собраний в 1859 году 35 человек жили и питались в этом маленьком доме. 
На следующий день после конференции было записано одно краткое сообщение в дневнике Эллен Уайт: «Мы все очень устали». [7 июня 1859 года].</a:t>
            </a:r>
          </a:p>
        </p:txBody>
      </p:sp>
      <p:sp>
        <p:nvSpPr>
          <p:cNvPr id="4" name="Slide Number Placeholder 3"/>
          <p:cNvSpPr>
            <a:spLocks noGrp="1"/>
          </p:cNvSpPr>
          <p:nvPr>
            <p:ph type="sldNum" sz="quarter" idx="10"/>
          </p:nvPr>
        </p:nvSpPr>
        <p:spPr/>
        <p:txBody>
          <a:bodyPr/>
          <a:lstStyle/>
          <a:p>
            <a:fld id="{8592043D-A3B0-45A2-87FE-59C0CF6DAE7B}" type="slidenum">
              <a:rPr lang="en-US" smtClean="0"/>
              <a:pPr/>
              <a:t>13</a:t>
            </a:fld>
            <a:endParaRPr lang="en-US"/>
          </a:p>
        </p:txBody>
      </p:sp>
    </p:spTree>
    <p:extLst>
      <p:ext uri="{BB962C8B-B14F-4D97-AF65-F5344CB8AC3E}">
        <p14:creationId xmlns:p14="http://schemas.microsoft.com/office/powerpoint/2010/main" val="1210818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noProof="0" dirty="0"/>
              <a:t>Эллен и Джеймс испытывали ужасную боль — двое их сыновей умерли. 
Генри умер от пневмонии в возрасте 16 лет. 
Маленький Герберт умер </a:t>
            </a:r>
            <a:r>
              <a:rPr lang="ru-RU" noProof="0" dirty="0" smtClean="0"/>
              <a:t>от </a:t>
            </a:r>
            <a:r>
              <a:rPr lang="ru-RU" noProof="0" dirty="0"/>
              <a:t>воспаления – в три месяца. 
Выжившие сыновья, </a:t>
            </a:r>
            <a:r>
              <a:rPr lang="ru-RU" noProof="0" dirty="0" err="1"/>
              <a:t>Эдсон</a:t>
            </a:r>
            <a:r>
              <a:rPr lang="ru-RU" noProof="0" dirty="0"/>
              <a:t> и Вилли, стали министрами АСД.
У Джеймса и Эллен были конфликты с </a:t>
            </a:r>
            <a:r>
              <a:rPr lang="ru-RU" noProof="0" dirty="0" err="1"/>
              <a:t>Эдсоном</a:t>
            </a:r>
            <a:r>
              <a:rPr lang="ru-RU" noProof="0" dirty="0"/>
              <a:t> в подростковом возрасте. 
Покаялся в возрасте 44 лет. У меня был корабль «Утренняя Зоря»... Он является основателем ассоциации издательств и миссионерского общества и более 50 школ.
Вилли является президентом Австралийского дивизиона. Председатель Совета учредителей наследия </a:t>
            </a:r>
            <a:r>
              <a:rPr lang="ru-RU" noProof="0" dirty="0" smtClean="0"/>
              <a:t>ЭГУ</a:t>
            </a:r>
            <a:r>
              <a:rPr lang="ru-RU" noProof="0" dirty="0"/>
              <a:t>.</a:t>
            </a:r>
          </a:p>
        </p:txBody>
      </p:sp>
      <p:sp>
        <p:nvSpPr>
          <p:cNvPr id="4" name="Slide Number Placeholder 3"/>
          <p:cNvSpPr>
            <a:spLocks noGrp="1"/>
          </p:cNvSpPr>
          <p:nvPr>
            <p:ph type="sldNum" sz="quarter" idx="10"/>
          </p:nvPr>
        </p:nvSpPr>
        <p:spPr/>
        <p:txBody>
          <a:bodyPr/>
          <a:lstStyle/>
          <a:p>
            <a:fld id="{8592043D-A3B0-45A2-87FE-59C0CF6DAE7B}" type="slidenum">
              <a:rPr lang="en-US" smtClean="0"/>
              <a:pPr/>
              <a:t>14</a:t>
            </a:fld>
            <a:endParaRPr lang="en-US"/>
          </a:p>
        </p:txBody>
      </p:sp>
    </p:spTree>
    <p:extLst>
      <p:ext uri="{BB962C8B-B14F-4D97-AF65-F5344CB8AC3E}">
        <p14:creationId xmlns:p14="http://schemas.microsoft.com/office/powerpoint/2010/main" val="2981818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ru-RU" sz="1200" b="0" i="0" kern="1200" baseline="0" noProof="0" dirty="0">
                <a:solidFill>
                  <a:srgbClr val="131313"/>
                </a:solidFill>
                <a:latin typeface="Arial" charset="0"/>
              </a:rPr>
              <a:t>ЭГУ – спикер в США, Европе, Австралии. 
В 1876 году она обратилась к большой аудитории.
Более одного часа до 20 000 </a:t>
            </a:r>
            <a:r>
              <a:rPr lang="ru-RU" sz="1200" b="0" i="0" kern="1200" baseline="0" noProof="0" dirty="0" smtClean="0">
                <a:solidFill>
                  <a:srgbClr val="131313"/>
                </a:solidFill>
                <a:latin typeface="Arial" charset="0"/>
              </a:rPr>
              <a:t>народу</a:t>
            </a:r>
            <a:r>
              <a:rPr lang="ru-RU" sz="1200" b="0" i="0" kern="1200" baseline="0" noProof="0" dirty="0">
                <a:solidFill>
                  <a:srgbClr val="131313"/>
                </a:solidFill>
                <a:latin typeface="Arial" charset="0"/>
              </a:rPr>
              <a:t>.</a:t>
            </a:r>
            <a:endParaRPr lang="en-US" baseline="0" dirty="0">
              <a:solidFill>
                <a:srgbClr val="131313"/>
              </a:solidFill>
            </a:endParaRPr>
          </a:p>
        </p:txBody>
      </p:sp>
      <p:sp>
        <p:nvSpPr>
          <p:cNvPr id="4" name="Slide Number Placeholder 3"/>
          <p:cNvSpPr>
            <a:spLocks noGrp="1"/>
          </p:cNvSpPr>
          <p:nvPr>
            <p:ph type="sldNum" sz="quarter" idx="10"/>
          </p:nvPr>
        </p:nvSpPr>
        <p:spPr/>
        <p:txBody>
          <a:bodyPr/>
          <a:lstStyle/>
          <a:p>
            <a:fld id="{8592043D-A3B0-45A2-87FE-59C0CF6DAE7B}" type="slidenum">
              <a:rPr lang="en-US" smtClean="0"/>
              <a:pPr/>
              <a:t>15</a:t>
            </a:fld>
            <a:endParaRPr lang="en-US"/>
          </a:p>
        </p:txBody>
      </p:sp>
    </p:spTree>
    <p:extLst>
      <p:ext uri="{BB962C8B-B14F-4D97-AF65-F5344CB8AC3E}">
        <p14:creationId xmlns:p14="http://schemas.microsoft.com/office/powerpoint/2010/main" val="2757338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dirty="0"/>
              <a:t>Хотя ее лишили формального образования - Эллен Уайт решила много читать. 
В ее библиотеке было более 1000 томов разных книг.</a:t>
            </a:r>
          </a:p>
        </p:txBody>
      </p:sp>
      <p:sp>
        <p:nvSpPr>
          <p:cNvPr id="4" name="Slide Number Placeholder 3"/>
          <p:cNvSpPr>
            <a:spLocks noGrp="1"/>
          </p:cNvSpPr>
          <p:nvPr>
            <p:ph type="sldNum" sz="quarter" idx="10"/>
          </p:nvPr>
        </p:nvSpPr>
        <p:spPr/>
        <p:txBody>
          <a:bodyPr/>
          <a:lstStyle/>
          <a:p>
            <a:fld id="{8592043D-A3B0-45A2-87FE-59C0CF6DAE7B}" type="slidenum">
              <a:rPr lang="en-US" smtClean="0"/>
              <a:pPr/>
              <a:t>16</a:t>
            </a:fld>
            <a:endParaRPr lang="en-US"/>
          </a:p>
        </p:txBody>
      </p:sp>
    </p:spTree>
    <p:extLst>
      <p:ext uri="{BB962C8B-B14F-4D97-AF65-F5344CB8AC3E}">
        <p14:creationId xmlns:p14="http://schemas.microsoft.com/office/powerpoint/2010/main" val="590320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ru-RU" baseline="0" noProof="0" dirty="0"/>
              <a:t>	</a:t>
            </a:r>
            <a:r>
              <a:rPr lang="ru-RU" b="1" baseline="0" noProof="0" dirty="0" smtClean="0"/>
              <a:t>Расовое </a:t>
            </a:r>
            <a:r>
              <a:rPr lang="ru-RU" b="1" baseline="0" noProof="0" dirty="0"/>
              <a:t>происхождение</a:t>
            </a:r>
            <a:r>
              <a:rPr lang="ru-RU" baseline="0" noProof="0" dirty="0"/>
              <a:t>
Существует информация о возможном смешанном происхождении наследия Эллен Уайт.
1. Особенности формы лица.
2. Ее цвет лица, «темнеющий» цвет кожи – согласно ее ответу в анкете Генеральной конференции по форме о биографических сведениях, 1909 г.
3. Происхождение </a:t>
            </a:r>
            <a:r>
              <a:rPr lang="ru-RU" baseline="0" noProof="0" dirty="0" err="1"/>
              <a:t>Гульдов</a:t>
            </a:r>
            <a:r>
              <a:rPr lang="ru-RU" baseline="0" noProof="0" dirty="0"/>
              <a:t> свидетельствует об их африканском и европейском наследии.
</a:t>
            </a:r>
            <a:r>
              <a:rPr lang="ru-RU" baseline="0" noProof="0" dirty="0" err="1"/>
              <a:t>B</a:t>
            </a:r>
            <a:r>
              <a:rPr lang="ru-RU" baseline="0" noProof="0" dirty="0"/>
              <a:t>. Ограничения на информацию.
1. Потомки известных нам афроамериканцев </a:t>
            </a:r>
            <a:r>
              <a:rPr lang="ru-RU" baseline="0" noProof="0" dirty="0" err="1"/>
              <a:t>Гульдов</a:t>
            </a:r>
            <a:r>
              <a:rPr lang="ru-RU" baseline="0" noProof="0" dirty="0"/>
              <a:t> не включают имена родителей или бабушек и дедушек Юнис </a:t>
            </a:r>
            <a:r>
              <a:rPr lang="ru-RU" baseline="0" noProof="0" dirty="0" err="1"/>
              <a:t>Гульд-Хармон</a:t>
            </a:r>
            <a:r>
              <a:rPr lang="ru-RU" baseline="0" noProof="0" dirty="0"/>
              <a:t>.
2. Определенное исследование этого вопроса было проведено профессиональными генеалогами наследия Эллен Уайт 8 мая 2002 года. Было подтверждена родословная связь между родителями Эллен </a:t>
            </a:r>
            <a:r>
              <a:rPr lang="ru-RU" baseline="0" noProof="0" dirty="0" err="1"/>
              <a:t>Хармон</a:t>
            </a:r>
            <a:r>
              <a:rPr lang="ru-RU" baseline="0" noProof="0" dirty="0"/>
              <a:t> и знаменитыми семьями предков Эллен Уайт </a:t>
            </a:r>
            <a:r>
              <a:rPr lang="ru-RU" baseline="0" noProof="0" dirty="0" smtClean="0"/>
              <a:t>афроамериканских </a:t>
            </a:r>
            <a:r>
              <a:rPr lang="ru-RU" baseline="0" noProof="0" dirty="0" err="1" smtClean="0"/>
              <a:t>гульдов</a:t>
            </a:r>
            <a:r>
              <a:rPr lang="ru-RU" baseline="0" noProof="0" dirty="0" smtClean="0"/>
              <a:t> </a:t>
            </a:r>
            <a:r>
              <a:rPr lang="ru-RU" baseline="0" noProof="0" dirty="0"/>
              <a:t>и </a:t>
            </a:r>
            <a:r>
              <a:rPr lang="ru-RU" baseline="0" noProof="0" dirty="0" err="1"/>
              <a:t>хармонов</a:t>
            </a:r>
            <a:r>
              <a:rPr lang="ru-RU" baseline="0" noProof="0" dirty="0"/>
              <a:t>. Это было подтверждено также предыдущим исследованием в 1983 году, которое предположило, что предки </a:t>
            </a:r>
            <a:r>
              <a:rPr lang="ru-RU" baseline="0" noProof="0" dirty="0" err="1" smtClean="0"/>
              <a:t>Гульдов</a:t>
            </a:r>
            <a:r>
              <a:rPr lang="ru-RU" baseline="0" noProof="0" dirty="0" smtClean="0"/>
              <a:t> </a:t>
            </a:r>
            <a:r>
              <a:rPr lang="ru-RU" baseline="0" noProof="0" dirty="0"/>
              <a:t>и </a:t>
            </a:r>
            <a:r>
              <a:rPr lang="ru-RU" baseline="0" noProof="0" dirty="0" err="1"/>
              <a:t>Хармонов</a:t>
            </a:r>
            <a:r>
              <a:rPr lang="ru-RU" baseline="0" noProof="0" dirty="0"/>
              <a:t>, Эллен Уайт, были иммигрантами из Англии.
</a:t>
            </a:r>
            <a:endParaRPr lang="ru-RU" noProof="0" dirty="0"/>
          </a:p>
        </p:txBody>
      </p:sp>
      <p:sp>
        <p:nvSpPr>
          <p:cNvPr id="4" name="Slide Number Placeholder 3"/>
          <p:cNvSpPr>
            <a:spLocks noGrp="1"/>
          </p:cNvSpPr>
          <p:nvPr>
            <p:ph type="sldNum" sz="quarter" idx="10"/>
          </p:nvPr>
        </p:nvSpPr>
        <p:spPr/>
        <p:txBody>
          <a:bodyPr/>
          <a:lstStyle/>
          <a:p>
            <a:fld id="{8592043D-A3B0-45A2-87FE-59C0CF6DAE7B}" type="slidenum">
              <a:rPr lang="en-US" smtClean="0"/>
              <a:pPr/>
              <a:t>17</a:t>
            </a:fld>
            <a:endParaRPr lang="en-US"/>
          </a:p>
        </p:txBody>
      </p:sp>
    </p:spTree>
    <p:extLst>
      <p:ext uri="{BB962C8B-B14F-4D97-AF65-F5344CB8AC3E}">
        <p14:creationId xmlns:p14="http://schemas.microsoft.com/office/powerpoint/2010/main" val="3838260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ru-RU" dirty="0"/>
              <a:t>V. </a:t>
            </a:r>
            <a:r>
              <a:rPr lang="ru-RU" noProof="0" dirty="0"/>
              <a:t>Несчастный случай: в возрасте 9 лет (осень 1836 г</a:t>
            </a:r>
            <a:r>
              <a:rPr lang="ru-RU" noProof="0" dirty="0" smtClean="0"/>
              <a:t>.) </a:t>
            </a:r>
            <a:r>
              <a:rPr lang="ru-RU" noProof="0" dirty="0"/>
              <a:t>Эллен ударили по лицу камнем, который бросила раздраженная одноклассница.
А. Физические последствия несчастного случая.
1. Сломанный нос, потеря большого количества крови.
2. 3 недели в коме, </a:t>
            </a:r>
            <a:r>
              <a:rPr lang="ru-RU" noProof="0" dirty="0" smtClean="0"/>
              <a:t>прикованная </a:t>
            </a:r>
            <a:r>
              <a:rPr lang="ru-RU" noProof="0" dirty="0"/>
              <a:t>к постели в большой колыбели в течение многих недель.
3. Похудела и стала выглядеть как скелет.
4. Никто, кроме его матери, не надеялся, что она выживет.
5. Два года я не могла дышать носом.
6. Нервная система истощилась.
</a:t>
            </a:r>
            <a:r>
              <a:rPr lang="ru-RU" noProof="0" dirty="0" err="1"/>
              <a:t>a</a:t>
            </a:r>
            <a:r>
              <a:rPr lang="ru-RU" noProof="0" dirty="0"/>
              <a:t>. Руки тряслись.
б. За столом она не могла налить на блюдце напиток из графина, чтобы часть не вылилась на скатерть.
</a:t>
            </a:r>
            <a:r>
              <a:rPr lang="ru-RU" noProof="0" dirty="0" err="1"/>
              <a:t>c</a:t>
            </a:r>
            <a:r>
              <a:rPr lang="ru-RU" noProof="0" dirty="0"/>
              <a:t>. Трудности с фокусировкой глаз на печатном материале. Когда она пыталась чему-то научиться, буквы на странице сливались, она падала в обморок, и это вызывало головокружение головы.
7. Иммунная система стала настолько слабой и истощенной, что, казалось, началась </a:t>
            </a:r>
            <a:r>
              <a:rPr lang="ru-RU" noProof="0" dirty="0" smtClean="0"/>
              <a:t>развитие </a:t>
            </a:r>
            <a:r>
              <a:rPr lang="ru-RU" noProof="0" dirty="0"/>
              <a:t>туберкулеза (2Soul </a:t>
            </a:r>
            <a:r>
              <a:rPr lang="ru-RU" noProof="0" dirty="0" err="1"/>
              <a:t>Dara</a:t>
            </a:r>
            <a:r>
              <a:rPr lang="ru-RU" noProof="0" dirty="0"/>
              <a:t>, 29-30).
Б. Потеря физической привлекательности.
1. Друзья и близкие соседи смотрели на нее как на пропащую.
2. Отец, возвращаясь из командировки, не узнал ее.
3. Реакция Эллен Уайт, когда она впервые посмотрела в зеркало: «Я была шокирована изменением моей внешности. Казалось, что каждая черта моего лица была изменена. Казалось, я не смогу этого вынести. Мысль о том, чтобы пронести мои страдания через всю мою жизнь, была невыносимой (2 Духовные Дары, с. 8-9).
4. Это не прослеживается на фотографиях, потому что первые фотографии начали существовать только через 20 лет.
5. В средние годы был лишь небольшой след сморкания – небольшое углубление на носу.
6. В подростковом возрасте, когда физическая привлекательность является самым большим фактором для построения социальных отношений – Эллен Уайт была бледной, болезненной, очень истощенной и не выглядела привлекательной среди равных подростков.
С. Утрата общественного признания. 
</a:t>
            </a:r>
          </a:p>
        </p:txBody>
      </p:sp>
      <p:sp>
        <p:nvSpPr>
          <p:cNvPr id="4" name="Місце для номера слайда 3"/>
          <p:cNvSpPr>
            <a:spLocks noGrp="1"/>
          </p:cNvSpPr>
          <p:nvPr>
            <p:ph type="sldNum" sz="quarter" idx="10"/>
          </p:nvPr>
        </p:nvSpPr>
        <p:spPr/>
        <p:txBody>
          <a:bodyPr/>
          <a:lstStyle/>
          <a:p>
            <a:fld id="{8592043D-A3B0-45A2-87FE-59C0CF6DAE7B}" type="slidenum">
              <a:rPr lang="en-US" smtClean="0"/>
              <a:pPr/>
              <a:t>18</a:t>
            </a:fld>
            <a:endParaRPr lang="en-US"/>
          </a:p>
        </p:txBody>
      </p:sp>
    </p:spTree>
    <p:extLst>
      <p:ext uri="{BB962C8B-B14F-4D97-AF65-F5344CB8AC3E}">
        <p14:creationId xmlns:p14="http://schemas.microsoft.com/office/powerpoint/2010/main" val="3731831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Tx/>
              <a:buChar char="-"/>
            </a:pPr>
            <a:endParaRPr lang="en-US" baseline="0" dirty="0">
              <a:solidFill>
                <a:srgbClr val="131313"/>
              </a:solidFill>
            </a:endParaRPr>
          </a:p>
        </p:txBody>
      </p:sp>
      <p:sp>
        <p:nvSpPr>
          <p:cNvPr id="4" name="Slide Number Placeholder 3"/>
          <p:cNvSpPr>
            <a:spLocks noGrp="1"/>
          </p:cNvSpPr>
          <p:nvPr>
            <p:ph type="sldNum" sz="quarter" idx="10"/>
          </p:nvPr>
        </p:nvSpPr>
        <p:spPr/>
        <p:txBody>
          <a:bodyPr/>
          <a:lstStyle/>
          <a:p>
            <a:fld id="{8592043D-A3B0-45A2-87FE-59C0CF6DAE7B}" type="slidenum">
              <a:rPr lang="en-US" smtClean="0"/>
              <a:pPr/>
              <a:t>19</a:t>
            </a:fld>
            <a:endParaRPr lang="en-US"/>
          </a:p>
        </p:txBody>
      </p:sp>
    </p:spTree>
    <p:extLst>
      <p:ext uri="{BB962C8B-B14F-4D97-AF65-F5344CB8AC3E}">
        <p14:creationId xmlns:p14="http://schemas.microsoft.com/office/powerpoint/2010/main" val="2827337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8592043D-A3B0-45A2-87FE-59C0CF6DAE7B}" type="slidenum">
              <a:rPr lang="en-US" smtClean="0"/>
              <a:pPr/>
              <a:t>2</a:t>
            </a:fld>
            <a:endParaRPr lang="en-US"/>
          </a:p>
        </p:txBody>
      </p:sp>
    </p:spTree>
    <p:extLst>
      <p:ext uri="{BB962C8B-B14F-4D97-AF65-F5344CB8AC3E}">
        <p14:creationId xmlns:p14="http://schemas.microsoft.com/office/powerpoint/2010/main" val="3640730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US" dirty="0">
              <a:solidFill>
                <a:srgbClr val="131313"/>
              </a:solidFill>
              <a:latin typeface="+mn-lt"/>
            </a:endParaRPr>
          </a:p>
        </p:txBody>
      </p:sp>
      <p:sp>
        <p:nvSpPr>
          <p:cNvPr id="4" name="Slide Number Placeholder 3"/>
          <p:cNvSpPr>
            <a:spLocks noGrp="1"/>
          </p:cNvSpPr>
          <p:nvPr>
            <p:ph type="sldNum" sz="quarter" idx="10"/>
          </p:nvPr>
        </p:nvSpPr>
        <p:spPr/>
        <p:txBody>
          <a:bodyPr/>
          <a:lstStyle/>
          <a:p>
            <a:fld id="{8592043D-A3B0-45A2-87FE-59C0CF6DAE7B}" type="slidenum">
              <a:rPr lang="en-US" smtClean="0"/>
              <a:pPr/>
              <a:t>20</a:t>
            </a:fld>
            <a:endParaRPr lang="en-US"/>
          </a:p>
        </p:txBody>
      </p:sp>
    </p:spTree>
    <p:extLst>
      <p:ext uri="{BB962C8B-B14F-4D97-AF65-F5344CB8AC3E}">
        <p14:creationId xmlns:p14="http://schemas.microsoft.com/office/powerpoint/2010/main" val="392541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noProof="0" dirty="0" smtClean="0"/>
              <a:t>1. </a:t>
            </a:r>
            <a:r>
              <a:rPr lang="ru-RU" noProof="0" dirty="0"/>
              <a:t>Есть опасность, когда кто-то говорит: «Я спасен».
2. Уверенность во Христе не основана на человеческих заслугах или хорошем поведении.. «Вы рассчитываете на то, что ваши заслуги помогут вам приобрести Божье благоволение и что вы сможете освободиться от греха, не полагаясь на Его спасающую силу? Если ваш ум занят подобными мыслями, то я боюсь, вы не обретете силу и в конце концов разочаруетесь...
Оправдание и уверенность необходимы для духовного роста и освящения. ... 
Верой мы можем противодействовать сомнениям сатаны. 
</a:t>
            </a:r>
          </a:p>
        </p:txBody>
      </p:sp>
      <p:sp>
        <p:nvSpPr>
          <p:cNvPr id="4" name="Slide Number Placeholder 3"/>
          <p:cNvSpPr>
            <a:spLocks noGrp="1"/>
          </p:cNvSpPr>
          <p:nvPr>
            <p:ph type="sldNum" sz="quarter" idx="10"/>
          </p:nvPr>
        </p:nvSpPr>
        <p:spPr/>
        <p:txBody>
          <a:bodyPr/>
          <a:lstStyle/>
          <a:p>
            <a:fld id="{8592043D-A3B0-45A2-87FE-59C0CF6DAE7B}" type="slidenum">
              <a:rPr lang="en-US" smtClean="0"/>
              <a:pPr/>
              <a:t>21</a:t>
            </a:fld>
            <a:endParaRPr lang="en-US"/>
          </a:p>
        </p:txBody>
      </p:sp>
    </p:spTree>
    <p:extLst>
      <p:ext uri="{BB962C8B-B14F-4D97-AF65-F5344CB8AC3E}">
        <p14:creationId xmlns:p14="http://schemas.microsoft.com/office/powerpoint/2010/main" val="2815747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8592043D-A3B0-45A2-87FE-59C0CF6DAE7B}" type="slidenum">
              <a:rPr lang="en-US" smtClean="0"/>
              <a:pPr/>
              <a:t>22</a:t>
            </a:fld>
            <a:endParaRPr lang="en-US"/>
          </a:p>
        </p:txBody>
      </p:sp>
    </p:spTree>
    <p:extLst>
      <p:ext uri="{BB962C8B-B14F-4D97-AF65-F5344CB8AC3E}">
        <p14:creationId xmlns:p14="http://schemas.microsoft.com/office/powerpoint/2010/main" val="4162065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ru-RU" i="0" baseline="0" noProof="0" dirty="0"/>
              <a:t>Этот контекст прослеживается во всех ее работах.</a:t>
            </a:r>
            <a:endParaRPr lang="ru-RU" baseline="0" noProof="0" dirty="0"/>
          </a:p>
        </p:txBody>
      </p:sp>
      <p:sp>
        <p:nvSpPr>
          <p:cNvPr id="4" name="Slide Number Placeholder 3"/>
          <p:cNvSpPr>
            <a:spLocks noGrp="1"/>
          </p:cNvSpPr>
          <p:nvPr>
            <p:ph type="sldNum" sz="quarter" idx="10"/>
          </p:nvPr>
        </p:nvSpPr>
        <p:spPr/>
        <p:txBody>
          <a:bodyPr/>
          <a:lstStyle/>
          <a:p>
            <a:fld id="{8592043D-A3B0-45A2-87FE-59C0CF6DAE7B}" type="slidenum">
              <a:rPr lang="en-US" smtClean="0"/>
              <a:pPr/>
              <a:t>23</a:t>
            </a:fld>
            <a:endParaRPr lang="en-US"/>
          </a:p>
        </p:txBody>
      </p:sp>
    </p:spTree>
    <p:extLst>
      <p:ext uri="{BB962C8B-B14F-4D97-AF65-F5344CB8AC3E}">
        <p14:creationId xmlns:p14="http://schemas.microsoft.com/office/powerpoint/2010/main" val="2799314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8592043D-A3B0-45A2-87FE-59C0CF6DAE7B}" type="slidenum">
              <a:rPr lang="en-US" smtClean="0"/>
              <a:pPr/>
              <a:t>24</a:t>
            </a:fld>
            <a:endParaRPr lang="en-US"/>
          </a:p>
        </p:txBody>
      </p:sp>
    </p:spTree>
    <p:extLst>
      <p:ext uri="{BB962C8B-B14F-4D97-AF65-F5344CB8AC3E}">
        <p14:creationId xmlns:p14="http://schemas.microsoft.com/office/powerpoint/2010/main" val="2052218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8592043D-A3B0-45A2-87FE-59C0CF6DAE7B}" type="slidenum">
              <a:rPr lang="en-US" smtClean="0"/>
              <a:pPr/>
              <a:t>25</a:t>
            </a:fld>
            <a:endParaRPr lang="en-US"/>
          </a:p>
        </p:txBody>
      </p:sp>
    </p:spTree>
    <p:extLst>
      <p:ext uri="{BB962C8B-B14F-4D97-AF65-F5344CB8AC3E}">
        <p14:creationId xmlns:p14="http://schemas.microsoft.com/office/powerpoint/2010/main" val="2364544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noProof="0" dirty="0"/>
              <a:t>Одна из тем, которая отражает эту любовь: «Великая борьба». Звучит как парадокс!
Эллен Уайт неоднократно подчеркивала, что цель дьявола в Великой Борьбе состоит в том, чтобы исказить любящий характер Бога. 
Хотя, когда сатана впервые согрешил, Бог мог немедленно уничтожить его. 
Но этого не произошло. Почему?</a:t>
            </a:r>
          </a:p>
        </p:txBody>
      </p:sp>
      <p:sp>
        <p:nvSpPr>
          <p:cNvPr id="4" name="Slide Number Placeholder 3"/>
          <p:cNvSpPr>
            <a:spLocks noGrp="1"/>
          </p:cNvSpPr>
          <p:nvPr>
            <p:ph type="sldNum" sz="quarter" idx="10"/>
          </p:nvPr>
        </p:nvSpPr>
        <p:spPr/>
        <p:txBody>
          <a:bodyPr/>
          <a:lstStyle/>
          <a:p>
            <a:fld id="{8592043D-A3B0-45A2-87FE-59C0CF6DAE7B}" type="slidenum">
              <a:rPr lang="en-US" smtClean="0"/>
              <a:pPr/>
              <a:t>27</a:t>
            </a:fld>
            <a:endParaRPr lang="en-US"/>
          </a:p>
        </p:txBody>
      </p:sp>
    </p:spTree>
    <p:extLst>
      <p:ext uri="{BB962C8B-B14F-4D97-AF65-F5344CB8AC3E}">
        <p14:creationId xmlns:p14="http://schemas.microsoft.com/office/powerpoint/2010/main" val="3930153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8592043D-A3B0-45A2-87FE-59C0CF6DAE7B}" type="slidenum">
              <a:rPr lang="en-US" smtClean="0"/>
              <a:pPr/>
              <a:t>28</a:t>
            </a:fld>
            <a:endParaRPr lang="en-US"/>
          </a:p>
        </p:txBody>
      </p:sp>
    </p:spTree>
    <p:extLst>
      <p:ext uri="{BB962C8B-B14F-4D97-AF65-F5344CB8AC3E}">
        <p14:creationId xmlns:p14="http://schemas.microsoft.com/office/powerpoint/2010/main" val="2581199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8592043D-A3B0-45A2-87FE-59C0CF6DAE7B}" type="slidenum">
              <a:rPr lang="en-US" smtClean="0"/>
              <a:pPr/>
              <a:t>29</a:t>
            </a:fld>
            <a:endParaRPr lang="en-US"/>
          </a:p>
        </p:txBody>
      </p:sp>
    </p:spTree>
    <p:extLst>
      <p:ext uri="{BB962C8B-B14F-4D97-AF65-F5344CB8AC3E}">
        <p14:creationId xmlns:p14="http://schemas.microsoft.com/office/powerpoint/2010/main" val="3335570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baseline="0" noProof="0" dirty="0"/>
              <a:t>Величайшее проявление Божьей любви происходит в контексте Великой Борьбы в том, что Он дал нам Иисуса Христа. И это еще одна очень важная тема Эллен Уайт. 
Он пришел не только умереть за род человеческий, но – отобразить характер Бога любви и таким образом, отвергнуть обвинения дьявола.</a:t>
            </a:r>
          </a:p>
        </p:txBody>
      </p:sp>
      <p:sp>
        <p:nvSpPr>
          <p:cNvPr id="4" name="Slide Number Placeholder 3"/>
          <p:cNvSpPr>
            <a:spLocks noGrp="1"/>
          </p:cNvSpPr>
          <p:nvPr>
            <p:ph type="sldNum" sz="quarter" idx="10"/>
          </p:nvPr>
        </p:nvSpPr>
        <p:spPr/>
        <p:txBody>
          <a:bodyPr/>
          <a:lstStyle/>
          <a:p>
            <a:fld id="{8592043D-A3B0-45A2-87FE-59C0CF6DAE7B}" type="slidenum">
              <a:rPr lang="en-US" smtClean="0"/>
              <a:pPr/>
              <a:t>30</a:t>
            </a:fld>
            <a:endParaRPr lang="en-US"/>
          </a:p>
        </p:txBody>
      </p:sp>
    </p:spTree>
    <p:extLst>
      <p:ext uri="{BB962C8B-B14F-4D97-AF65-F5344CB8AC3E}">
        <p14:creationId xmlns:p14="http://schemas.microsoft.com/office/powerpoint/2010/main" val="2016076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baseline="0" dirty="0"/>
              <a:t>Эллен, а </a:t>
            </a:r>
            <a:r>
              <a:rPr lang="ru-RU" baseline="0" dirty="0" err="1"/>
              <a:t>Хармон</a:t>
            </a:r>
            <a:r>
              <a:rPr lang="ru-RU" baseline="0" dirty="0"/>
              <a:t> – это второе имя.
</a:t>
            </a:r>
            <a:r>
              <a:rPr lang="ru-RU" baseline="0" dirty="0" err="1"/>
              <a:t>Гульда</a:t>
            </a:r>
            <a:r>
              <a:rPr lang="ru-RU" baseline="0" dirty="0"/>
              <a:t> (фамилия по материнской линии), 
Уайт (по мужу) до 16 лет.</a:t>
            </a:r>
            <a:endParaRPr lang="uk-UA" baseline="0" dirty="0"/>
          </a:p>
        </p:txBody>
      </p:sp>
      <p:sp>
        <p:nvSpPr>
          <p:cNvPr id="4" name="Slide Number Placeholder 3"/>
          <p:cNvSpPr>
            <a:spLocks noGrp="1"/>
          </p:cNvSpPr>
          <p:nvPr>
            <p:ph type="sldNum" sz="quarter" idx="10"/>
          </p:nvPr>
        </p:nvSpPr>
        <p:spPr/>
        <p:txBody>
          <a:bodyPr/>
          <a:lstStyle/>
          <a:p>
            <a:fld id="{8592043D-A3B0-45A2-87FE-59C0CF6DAE7B}" type="slidenum">
              <a:rPr lang="en-US" smtClean="0"/>
              <a:pPr/>
              <a:t>3</a:t>
            </a:fld>
            <a:endParaRPr lang="en-US"/>
          </a:p>
        </p:txBody>
      </p:sp>
    </p:spTree>
    <p:extLst>
      <p:ext uri="{BB962C8B-B14F-4D97-AF65-F5344CB8AC3E}">
        <p14:creationId xmlns:p14="http://schemas.microsoft.com/office/powerpoint/2010/main" val="3881766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592043D-A3B0-45A2-87FE-59C0CF6DAE7B}" type="slidenum">
              <a:rPr lang="en-US" smtClean="0"/>
              <a:pPr/>
              <a:t>31</a:t>
            </a:fld>
            <a:endParaRPr lang="en-US"/>
          </a:p>
        </p:txBody>
      </p:sp>
    </p:spTree>
    <p:extLst>
      <p:ext uri="{BB962C8B-B14F-4D97-AF65-F5344CB8AC3E}">
        <p14:creationId xmlns:p14="http://schemas.microsoft.com/office/powerpoint/2010/main" val="2823492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endParaRPr>
          </a:p>
          <a:p>
            <a:pPr marL="628650" lvl="1" indent="-171450">
              <a:buFontTx/>
              <a:buNone/>
            </a:pPr>
            <a:endParaRPr lang="en-US" dirty="0"/>
          </a:p>
        </p:txBody>
      </p:sp>
      <p:sp>
        <p:nvSpPr>
          <p:cNvPr id="4" name="Slide Number Placeholder 3"/>
          <p:cNvSpPr>
            <a:spLocks noGrp="1"/>
          </p:cNvSpPr>
          <p:nvPr>
            <p:ph type="sldNum" sz="quarter" idx="10"/>
          </p:nvPr>
        </p:nvSpPr>
        <p:spPr/>
        <p:txBody>
          <a:bodyPr/>
          <a:lstStyle/>
          <a:p>
            <a:fld id="{8592043D-A3B0-45A2-87FE-59C0CF6DAE7B}" type="slidenum">
              <a:rPr lang="en-US" smtClean="0"/>
              <a:pPr/>
              <a:t>32</a:t>
            </a:fld>
            <a:endParaRPr lang="en-US"/>
          </a:p>
        </p:txBody>
      </p:sp>
    </p:spTree>
    <p:extLst>
      <p:ext uri="{BB962C8B-B14F-4D97-AF65-F5344CB8AC3E}">
        <p14:creationId xmlns:p14="http://schemas.microsoft.com/office/powerpoint/2010/main" val="2823492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noProof="0" dirty="0"/>
              <a:t>Конечной целью жертвы Иисуса является воссоединение людей с Богом. 
Она видела, что в сердце этих вестей – жертва Иисуса. 
Это - «вечное Евангелие». (Откровение 14:6) 
Послание третьего ангела, наряду с первыми двумя, было направлено на формирование «верного остатка». 
Эта группа людей со всего мира активно ожидает Второго пришествия.
Пришествие Христа Эллен Уайт видит как кульминацию борьбы между добром и злом. Это вдохновляет нас проповедовать Вечное Евангелие.</a:t>
            </a:r>
          </a:p>
        </p:txBody>
      </p:sp>
      <p:sp>
        <p:nvSpPr>
          <p:cNvPr id="4" name="Slide Number Placeholder 3"/>
          <p:cNvSpPr>
            <a:spLocks noGrp="1"/>
          </p:cNvSpPr>
          <p:nvPr>
            <p:ph type="sldNum" sz="quarter" idx="10"/>
          </p:nvPr>
        </p:nvSpPr>
        <p:spPr/>
        <p:txBody>
          <a:bodyPr/>
          <a:lstStyle/>
          <a:p>
            <a:fld id="{8592043D-A3B0-45A2-87FE-59C0CF6DAE7B}" type="slidenum">
              <a:rPr lang="en-US" smtClean="0"/>
              <a:pPr/>
              <a:t>33</a:t>
            </a:fld>
            <a:endParaRPr lang="en-US"/>
          </a:p>
        </p:txBody>
      </p:sp>
    </p:spTree>
    <p:extLst>
      <p:ext uri="{BB962C8B-B14F-4D97-AF65-F5344CB8AC3E}">
        <p14:creationId xmlns:p14="http://schemas.microsoft.com/office/powerpoint/2010/main" val="3030203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8592043D-A3B0-45A2-87FE-59C0CF6DAE7B}" type="slidenum">
              <a:rPr lang="en-US" smtClean="0"/>
              <a:pPr/>
              <a:t>34</a:t>
            </a:fld>
            <a:endParaRPr lang="en-US"/>
          </a:p>
        </p:txBody>
      </p:sp>
    </p:spTree>
    <p:extLst>
      <p:ext uri="{BB962C8B-B14F-4D97-AF65-F5344CB8AC3E}">
        <p14:creationId xmlns:p14="http://schemas.microsoft.com/office/powerpoint/2010/main" val="2025772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endParaRPr>
          </a:p>
        </p:txBody>
      </p:sp>
      <p:sp>
        <p:nvSpPr>
          <p:cNvPr id="4" name="Slide Number Placeholder 3"/>
          <p:cNvSpPr>
            <a:spLocks noGrp="1"/>
          </p:cNvSpPr>
          <p:nvPr>
            <p:ph type="sldNum" sz="quarter" idx="10"/>
          </p:nvPr>
        </p:nvSpPr>
        <p:spPr/>
        <p:txBody>
          <a:bodyPr/>
          <a:lstStyle/>
          <a:p>
            <a:fld id="{8592043D-A3B0-45A2-87FE-59C0CF6DAE7B}" type="slidenum">
              <a:rPr lang="en-US" smtClean="0"/>
              <a:pPr/>
              <a:t>35</a:t>
            </a:fld>
            <a:endParaRPr lang="en-US"/>
          </a:p>
        </p:txBody>
      </p:sp>
    </p:spTree>
    <p:extLst>
      <p:ext uri="{BB962C8B-B14F-4D97-AF65-F5344CB8AC3E}">
        <p14:creationId xmlns:p14="http://schemas.microsoft.com/office/powerpoint/2010/main" val="854749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noProof="0" dirty="0"/>
              <a:t>Весть о здоровье вдохновила Джона Келлога на продовольственную революцию, который создал «кукурузные хлопья».</a:t>
            </a:r>
          </a:p>
        </p:txBody>
      </p:sp>
      <p:sp>
        <p:nvSpPr>
          <p:cNvPr id="4" name="Slide Number Placeholder 3"/>
          <p:cNvSpPr>
            <a:spLocks noGrp="1"/>
          </p:cNvSpPr>
          <p:nvPr>
            <p:ph type="sldNum" sz="quarter" idx="10"/>
          </p:nvPr>
        </p:nvSpPr>
        <p:spPr/>
        <p:txBody>
          <a:bodyPr/>
          <a:lstStyle/>
          <a:p>
            <a:fld id="{8592043D-A3B0-45A2-87FE-59C0CF6DAE7B}" type="slidenum">
              <a:rPr lang="en-US" smtClean="0"/>
              <a:pPr/>
              <a:t>36</a:t>
            </a:fld>
            <a:endParaRPr lang="en-US"/>
          </a:p>
        </p:txBody>
      </p:sp>
    </p:spTree>
    <p:extLst>
      <p:ext uri="{BB962C8B-B14F-4D97-AF65-F5344CB8AC3E}">
        <p14:creationId xmlns:p14="http://schemas.microsoft.com/office/powerpoint/2010/main" val="3825668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8592043D-A3B0-45A2-87FE-59C0CF6DAE7B}" type="slidenum">
              <a:rPr lang="en-US" smtClean="0"/>
              <a:pPr/>
              <a:t>37</a:t>
            </a:fld>
            <a:endParaRPr lang="en-US"/>
          </a:p>
        </p:txBody>
      </p:sp>
    </p:spTree>
    <p:extLst>
      <p:ext uri="{BB962C8B-B14F-4D97-AF65-F5344CB8AC3E}">
        <p14:creationId xmlns:p14="http://schemas.microsoft.com/office/powerpoint/2010/main" val="23780152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uk-UA" dirty="0" err="1"/>
              <a:t>После</a:t>
            </a:r>
            <a:r>
              <a:rPr lang="uk-UA" dirty="0"/>
              <a:t> здорового образа </a:t>
            </a:r>
            <a:r>
              <a:rPr lang="uk-UA" dirty="0" err="1" smtClean="0"/>
              <a:t>жизни</a:t>
            </a:r>
            <a:r>
              <a:rPr lang="uk-UA" dirty="0" smtClean="0"/>
              <a:t> </a:t>
            </a:r>
            <a:r>
              <a:rPr lang="uk-UA" dirty="0" err="1"/>
              <a:t>следующая</a:t>
            </a:r>
            <a:r>
              <a:rPr lang="uk-UA" dirty="0"/>
              <a:t> </a:t>
            </a:r>
            <a:r>
              <a:rPr lang="uk-UA" dirty="0" err="1"/>
              <a:t>большая</a:t>
            </a:r>
            <a:r>
              <a:rPr lang="uk-UA" dirty="0"/>
              <a:t> тема – </a:t>
            </a:r>
            <a:r>
              <a:rPr lang="uk-UA" dirty="0" err="1"/>
              <a:t>образование</a:t>
            </a:r>
            <a:r>
              <a:rPr lang="uk-UA" dirty="0"/>
              <a:t>!
</a:t>
            </a:r>
            <a:endParaRPr lang="en-US" dirty="0"/>
          </a:p>
        </p:txBody>
      </p:sp>
      <p:sp>
        <p:nvSpPr>
          <p:cNvPr id="4" name="Slide Number Placeholder 3"/>
          <p:cNvSpPr>
            <a:spLocks noGrp="1"/>
          </p:cNvSpPr>
          <p:nvPr>
            <p:ph type="sldNum" sz="quarter" idx="10"/>
          </p:nvPr>
        </p:nvSpPr>
        <p:spPr/>
        <p:txBody>
          <a:bodyPr/>
          <a:lstStyle/>
          <a:p>
            <a:fld id="{8592043D-A3B0-45A2-87FE-59C0CF6DAE7B}" type="slidenum">
              <a:rPr lang="en-US" smtClean="0"/>
              <a:pPr/>
              <a:t>38</a:t>
            </a:fld>
            <a:endParaRPr lang="en-US"/>
          </a:p>
        </p:txBody>
      </p:sp>
    </p:spTree>
    <p:extLst>
      <p:ext uri="{BB962C8B-B14F-4D97-AF65-F5344CB8AC3E}">
        <p14:creationId xmlns:p14="http://schemas.microsoft.com/office/powerpoint/2010/main" val="1273139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kern="1200" baseline="0" dirty="0">
              <a:solidFill>
                <a:schemeClr val="tx1"/>
              </a:solidFill>
              <a:effectLst/>
            </a:endParaRPr>
          </a:p>
        </p:txBody>
      </p:sp>
      <p:sp>
        <p:nvSpPr>
          <p:cNvPr id="4" name="Slide Number Placeholder 3"/>
          <p:cNvSpPr>
            <a:spLocks noGrp="1"/>
          </p:cNvSpPr>
          <p:nvPr>
            <p:ph type="sldNum" sz="quarter" idx="10"/>
          </p:nvPr>
        </p:nvSpPr>
        <p:spPr/>
        <p:txBody>
          <a:bodyPr/>
          <a:lstStyle/>
          <a:p>
            <a:fld id="{8592043D-A3B0-45A2-87FE-59C0CF6DAE7B}" type="slidenum">
              <a:rPr lang="en-US" smtClean="0"/>
              <a:pPr/>
              <a:t>39</a:t>
            </a:fld>
            <a:endParaRPr lang="en-US"/>
          </a:p>
        </p:txBody>
      </p:sp>
    </p:spTree>
    <p:extLst>
      <p:ext uri="{BB962C8B-B14F-4D97-AF65-F5344CB8AC3E}">
        <p14:creationId xmlns:p14="http://schemas.microsoft.com/office/powerpoint/2010/main" val="3227233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kern="1200" baseline="0" dirty="0">
              <a:solidFill>
                <a:schemeClr val="tx1"/>
              </a:solidFill>
              <a:effectLst/>
            </a:endParaRPr>
          </a:p>
        </p:txBody>
      </p:sp>
      <p:sp>
        <p:nvSpPr>
          <p:cNvPr id="4" name="Slide Number Placeholder 3"/>
          <p:cNvSpPr>
            <a:spLocks noGrp="1"/>
          </p:cNvSpPr>
          <p:nvPr>
            <p:ph type="sldNum" sz="quarter" idx="10"/>
          </p:nvPr>
        </p:nvSpPr>
        <p:spPr/>
        <p:txBody>
          <a:bodyPr/>
          <a:lstStyle/>
          <a:p>
            <a:fld id="{8592043D-A3B0-45A2-87FE-59C0CF6DAE7B}" type="slidenum">
              <a:rPr lang="en-US" smtClean="0"/>
              <a:pPr/>
              <a:t>40</a:t>
            </a:fld>
            <a:endParaRPr lang="en-US"/>
          </a:p>
        </p:txBody>
      </p:sp>
    </p:spTree>
    <p:extLst>
      <p:ext uri="{BB962C8B-B14F-4D97-AF65-F5344CB8AC3E}">
        <p14:creationId xmlns:p14="http://schemas.microsoft.com/office/powerpoint/2010/main" val="151862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noProof="0" dirty="0"/>
              <a:t>Эллен </a:t>
            </a:r>
            <a:r>
              <a:rPr lang="ru-RU" noProof="0" dirty="0" err="1"/>
              <a:t>Хармон</a:t>
            </a:r>
            <a:r>
              <a:rPr lang="ru-RU" noProof="0" dirty="0"/>
              <a:t> родилась в </a:t>
            </a:r>
            <a:r>
              <a:rPr lang="ru-RU" noProof="0" dirty="0" err="1"/>
              <a:t>Горхэме</a:t>
            </a:r>
            <a:r>
              <a:rPr lang="ru-RU" noProof="0" dirty="0"/>
              <a:t>, штат Мэн, 26 ноября 1827 года в семье, которые ходили в методистскую церковь. 
Она и сестра-близнец Элизабет были младшими из восьми детей. 
Ее формальное образование закончилось в возрасте 9 лет из-за несчастного случая.
Эллен приняла Иисуса как личного Спасителя в возрасте 12 лет. 
В возрасте 14 лет она крестилась.
Она и ее семья приняли весть о </a:t>
            </a:r>
            <a:r>
              <a:rPr lang="ru-RU" noProof="0" dirty="0" smtClean="0"/>
              <a:t>скором </a:t>
            </a:r>
            <a:r>
              <a:rPr lang="ru-RU" noProof="0" dirty="0"/>
              <a:t>пришествии </a:t>
            </a:r>
            <a:r>
              <a:rPr lang="ru-RU" noProof="0" dirty="0" smtClean="0"/>
              <a:t>Христа </a:t>
            </a:r>
            <a:r>
              <a:rPr lang="ru-RU" noProof="0" dirty="0"/>
              <a:t>через проповеди Уильяма Миллера и были исключены из методистской церкви.</a:t>
            </a:r>
          </a:p>
        </p:txBody>
      </p:sp>
      <p:sp>
        <p:nvSpPr>
          <p:cNvPr id="4" name="Slide Number Placeholder 3"/>
          <p:cNvSpPr>
            <a:spLocks noGrp="1"/>
          </p:cNvSpPr>
          <p:nvPr>
            <p:ph type="sldNum" sz="quarter" idx="10"/>
          </p:nvPr>
        </p:nvSpPr>
        <p:spPr/>
        <p:txBody>
          <a:bodyPr/>
          <a:lstStyle/>
          <a:p>
            <a:fld id="{8592043D-A3B0-45A2-87FE-59C0CF6DAE7B}" type="slidenum">
              <a:rPr lang="en-US" smtClean="0"/>
              <a:pPr/>
              <a:t>4</a:t>
            </a:fld>
            <a:endParaRPr lang="en-US"/>
          </a:p>
        </p:txBody>
      </p:sp>
    </p:spTree>
    <p:extLst>
      <p:ext uri="{BB962C8B-B14F-4D97-AF65-F5344CB8AC3E}">
        <p14:creationId xmlns:p14="http://schemas.microsoft.com/office/powerpoint/2010/main" val="33726090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ru-RU" b="1" kern="1200" baseline="0" dirty="0">
                <a:solidFill>
                  <a:schemeClr val="tx1"/>
                </a:solidFill>
                <a:effectLst/>
              </a:rPr>
              <a:t>Как обращаться с неверными поступками. </a:t>
            </a:r>
            <a:r>
              <a:rPr lang="ru-RU" kern="1200" baseline="0" dirty="0">
                <a:solidFill>
                  <a:schemeClr val="tx1"/>
                </a:solidFill>
                <a:effectLst/>
              </a:rPr>
              <a:t>- Никогда, воспитывая детей, не разоблачайте перед всеми ошибки и заблуждения какого-либо ученика, ибо дети сочтут за добродетель выставлять напоказ недостатки других. Никогда не унижайте ученика, раскрывая его ошибки, обиды и грехи перед школой: ничто так не ожесточит его сердце и не утвердит во зле, чем этот поступок. Поговорите и помолитесь с ним наедине, проявите к нему ту же нежность, которую Христос проявляет к вам, учителям. Никогда не поощряйте учащихся критиковать и обсуждать недостатки другого. Сокройте прегрешения как только возможно, следуя Христову методу их исправления. Такого рода воспитание явится благословением, </a:t>
            </a:r>
            <a:r>
              <a:rPr lang="ru-RU" kern="1200" baseline="0" dirty="0" smtClean="0">
                <a:solidFill>
                  <a:schemeClr val="tx1"/>
                </a:solidFill>
                <a:effectLst/>
              </a:rPr>
              <a:t>имеющем </a:t>
            </a:r>
            <a:r>
              <a:rPr lang="ru-RU" kern="1200" baseline="0" dirty="0">
                <a:solidFill>
                  <a:schemeClr val="tx1"/>
                </a:solidFill>
                <a:effectLst/>
              </a:rPr>
              <a:t>последствия в этой жизни и простирающемся в будущую нетленную жизнь (Рукопись 34, 1893 г.).</a:t>
            </a:r>
            <a:endParaRPr lang="en-US" kern="1200" baseline="0" dirty="0">
              <a:solidFill>
                <a:schemeClr val="tx1"/>
              </a:solidFill>
              <a:effectLst/>
            </a:endParaRPr>
          </a:p>
        </p:txBody>
      </p:sp>
      <p:sp>
        <p:nvSpPr>
          <p:cNvPr id="4" name="Slide Number Placeholder 3"/>
          <p:cNvSpPr>
            <a:spLocks noGrp="1"/>
          </p:cNvSpPr>
          <p:nvPr>
            <p:ph type="sldNum" sz="quarter" idx="10"/>
          </p:nvPr>
        </p:nvSpPr>
        <p:spPr/>
        <p:txBody>
          <a:bodyPr/>
          <a:lstStyle/>
          <a:p>
            <a:fld id="{8592043D-A3B0-45A2-87FE-59C0CF6DAE7B}" type="slidenum">
              <a:rPr lang="en-US" smtClean="0"/>
              <a:pPr/>
              <a:t>41</a:t>
            </a:fld>
            <a:endParaRPr lang="en-US"/>
          </a:p>
        </p:txBody>
      </p:sp>
    </p:spTree>
    <p:extLst>
      <p:ext uri="{BB962C8B-B14F-4D97-AF65-F5344CB8AC3E}">
        <p14:creationId xmlns:p14="http://schemas.microsoft.com/office/powerpoint/2010/main" val="1518623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r>
              <a:rPr lang="ru-RU" baseline="0" noProof="0" dirty="0"/>
              <a:t>100,000 </a:t>
            </a:r>
            <a:r>
              <a:rPr lang="ru-RU" baseline="0" noProof="0" dirty="0" smtClean="0"/>
              <a:t>страниц, написанных </a:t>
            </a:r>
            <a:r>
              <a:rPr lang="ru-RU" baseline="0" noProof="0" dirty="0"/>
              <a:t>от руки.</a:t>
            </a:r>
          </a:p>
          <a:p>
            <a:pPr marL="628650" lvl="1" indent="-171450">
              <a:buFontTx/>
              <a:buChar char="-"/>
            </a:pPr>
            <a:r>
              <a:rPr lang="ru-RU" baseline="0" noProof="0" dirty="0"/>
              <a:t>5,000 статей.</a:t>
            </a:r>
          </a:p>
          <a:p>
            <a:pPr marL="628650" lvl="1" indent="-171450">
              <a:buFontTx/>
              <a:buChar char="-"/>
            </a:pPr>
            <a:r>
              <a:rPr lang="ru-RU" baseline="0" noProof="0" dirty="0"/>
              <a:t>Сегодня на английском языке написано более 130 книг.</a:t>
            </a:r>
          </a:p>
        </p:txBody>
      </p:sp>
      <p:sp>
        <p:nvSpPr>
          <p:cNvPr id="4" name="Slide Number Placeholder 3"/>
          <p:cNvSpPr>
            <a:spLocks noGrp="1"/>
          </p:cNvSpPr>
          <p:nvPr>
            <p:ph type="sldNum" sz="quarter" idx="10"/>
          </p:nvPr>
        </p:nvSpPr>
        <p:spPr/>
        <p:txBody>
          <a:bodyPr/>
          <a:lstStyle/>
          <a:p>
            <a:fld id="{8592043D-A3B0-45A2-87FE-59C0CF6DAE7B}" type="slidenum">
              <a:rPr lang="en-US" smtClean="0"/>
              <a:pPr/>
              <a:t>42</a:t>
            </a:fld>
            <a:endParaRPr lang="en-US"/>
          </a:p>
        </p:txBody>
      </p:sp>
    </p:spTree>
    <p:extLst>
      <p:ext uri="{BB962C8B-B14F-4D97-AF65-F5344CB8AC3E}">
        <p14:creationId xmlns:p14="http://schemas.microsoft.com/office/powerpoint/2010/main" val="18239462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8592043D-A3B0-45A2-87FE-59C0CF6DAE7B}" type="slidenum">
              <a:rPr lang="en-US" smtClean="0"/>
              <a:pPr/>
              <a:t>43</a:t>
            </a:fld>
            <a:endParaRPr lang="en-US"/>
          </a:p>
        </p:txBody>
      </p:sp>
    </p:spTree>
    <p:extLst>
      <p:ext uri="{BB962C8B-B14F-4D97-AF65-F5344CB8AC3E}">
        <p14:creationId xmlns:p14="http://schemas.microsoft.com/office/powerpoint/2010/main" val="1412905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US" baseline="0" dirty="0"/>
          </a:p>
        </p:txBody>
      </p:sp>
      <p:sp>
        <p:nvSpPr>
          <p:cNvPr id="4" name="Slide Number Placeholder 3"/>
          <p:cNvSpPr>
            <a:spLocks noGrp="1"/>
          </p:cNvSpPr>
          <p:nvPr>
            <p:ph type="sldNum" sz="quarter" idx="10"/>
          </p:nvPr>
        </p:nvSpPr>
        <p:spPr/>
        <p:txBody>
          <a:bodyPr/>
          <a:lstStyle/>
          <a:p>
            <a:fld id="{8592043D-A3B0-45A2-87FE-59C0CF6DAE7B}" type="slidenum">
              <a:rPr lang="en-US" smtClean="0"/>
              <a:pPr/>
              <a:t>44</a:t>
            </a:fld>
            <a:endParaRPr lang="en-US"/>
          </a:p>
        </p:txBody>
      </p:sp>
    </p:spTree>
    <p:extLst>
      <p:ext uri="{BB962C8B-B14F-4D97-AF65-F5344CB8AC3E}">
        <p14:creationId xmlns:p14="http://schemas.microsoft.com/office/powerpoint/2010/main" val="14129054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baseline="0" noProof="0" dirty="0"/>
              <a:t>Молитесь, изучая Библию и Дух Пророчества...</a:t>
            </a:r>
          </a:p>
        </p:txBody>
      </p:sp>
      <p:sp>
        <p:nvSpPr>
          <p:cNvPr id="4" name="Slide Number Placeholder 3"/>
          <p:cNvSpPr>
            <a:spLocks noGrp="1"/>
          </p:cNvSpPr>
          <p:nvPr>
            <p:ph type="sldNum" sz="quarter" idx="10"/>
          </p:nvPr>
        </p:nvSpPr>
        <p:spPr/>
        <p:txBody>
          <a:bodyPr/>
          <a:lstStyle/>
          <a:p>
            <a:fld id="{8592043D-A3B0-45A2-87FE-59C0CF6DAE7B}" type="slidenum">
              <a:rPr lang="en-US" smtClean="0"/>
              <a:pPr/>
              <a:t>45</a:t>
            </a:fld>
            <a:endParaRPr lang="en-US"/>
          </a:p>
        </p:txBody>
      </p:sp>
    </p:spTree>
    <p:extLst>
      <p:ext uri="{BB962C8B-B14F-4D97-AF65-F5344CB8AC3E}">
        <p14:creationId xmlns:p14="http://schemas.microsoft.com/office/powerpoint/2010/main" val="1412905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uk-UA" dirty="0" smtClean="0"/>
              <a:t>С </a:t>
            </a:r>
            <a:r>
              <a:rPr lang="uk-UA" dirty="0" err="1" smtClean="0"/>
              <a:t>Миллером</a:t>
            </a:r>
            <a:r>
              <a:rPr lang="uk-UA" dirty="0" smtClean="0"/>
              <a:t> и 50 </a:t>
            </a:r>
            <a:r>
              <a:rPr lang="uk-UA" dirty="0" err="1" smtClean="0"/>
              <a:t>тысячами</a:t>
            </a:r>
            <a:r>
              <a:rPr lang="uk-UA" dirty="0" smtClean="0"/>
              <a:t> других</a:t>
            </a:r>
            <a:r>
              <a:rPr lang="uk-UA" baseline="0" dirty="0" smtClean="0"/>
              <a:t> </a:t>
            </a:r>
            <a:r>
              <a:rPr lang="uk-UA" baseline="0" dirty="0" err="1" smtClean="0"/>
              <a:t>христиан</a:t>
            </a:r>
            <a:r>
              <a:rPr lang="uk-UA" baseline="0" dirty="0" smtClean="0"/>
              <a:t> пережили </a:t>
            </a:r>
            <a:r>
              <a:rPr lang="uk-UA" baseline="0" dirty="0" err="1" smtClean="0"/>
              <a:t>великое</a:t>
            </a:r>
            <a:r>
              <a:rPr lang="uk-UA" baseline="0" dirty="0" smtClean="0"/>
              <a:t> </a:t>
            </a:r>
            <a:r>
              <a:rPr lang="uk-UA" baseline="0" dirty="0" err="1" smtClean="0"/>
              <a:t>разочарование</a:t>
            </a:r>
            <a:r>
              <a:rPr lang="uk-UA" baseline="0" dirty="0" smtClean="0"/>
              <a:t>, </a:t>
            </a:r>
            <a:r>
              <a:rPr lang="uk-UA" baseline="0" dirty="0" err="1" smtClean="0"/>
              <a:t>когда</a:t>
            </a:r>
            <a:r>
              <a:rPr lang="uk-UA" baseline="0" dirty="0" smtClean="0"/>
              <a:t> 22 </a:t>
            </a:r>
            <a:r>
              <a:rPr lang="uk-UA" baseline="0" dirty="0" err="1" smtClean="0"/>
              <a:t>октября</a:t>
            </a:r>
            <a:r>
              <a:rPr lang="uk-UA" baseline="0" dirty="0" smtClean="0"/>
              <a:t> 1844 </a:t>
            </a:r>
            <a:r>
              <a:rPr lang="uk-UA" baseline="0" dirty="0" err="1" smtClean="0"/>
              <a:t>года</a:t>
            </a:r>
            <a:r>
              <a:rPr lang="uk-UA" baseline="0" dirty="0" smtClean="0"/>
              <a:t> Христос не </a:t>
            </a:r>
            <a:r>
              <a:rPr lang="uk-UA" baseline="0" dirty="0" err="1" smtClean="0"/>
              <a:t>пришёл</a:t>
            </a:r>
            <a:r>
              <a:rPr lang="uk-UA" baseline="0" dirty="0" smtClean="0"/>
              <a:t>!</a:t>
            </a:r>
            <a:endParaRPr lang="uk-UA" dirty="0"/>
          </a:p>
        </p:txBody>
      </p:sp>
      <p:sp>
        <p:nvSpPr>
          <p:cNvPr id="4" name="Slide Number Placeholder 3"/>
          <p:cNvSpPr>
            <a:spLocks noGrp="1"/>
          </p:cNvSpPr>
          <p:nvPr>
            <p:ph type="sldNum" sz="quarter" idx="10"/>
          </p:nvPr>
        </p:nvSpPr>
        <p:spPr/>
        <p:txBody>
          <a:bodyPr/>
          <a:lstStyle/>
          <a:p>
            <a:fld id="{8592043D-A3B0-45A2-87FE-59C0CF6DAE7B}" type="slidenum">
              <a:rPr lang="en-US" smtClean="0"/>
              <a:pPr/>
              <a:t>5</a:t>
            </a:fld>
            <a:endParaRPr lang="en-US"/>
          </a:p>
        </p:txBody>
      </p:sp>
    </p:spTree>
    <p:extLst>
      <p:ext uri="{BB962C8B-B14F-4D97-AF65-F5344CB8AC3E}">
        <p14:creationId xmlns:p14="http://schemas.microsoft.com/office/powerpoint/2010/main" val="1334214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noProof="0" dirty="0"/>
              <a:t>В 17 лет я получила свое первое видение.</a:t>
            </a:r>
          </a:p>
        </p:txBody>
      </p:sp>
      <p:sp>
        <p:nvSpPr>
          <p:cNvPr id="4" name="Slide Number Placeholder 3"/>
          <p:cNvSpPr>
            <a:spLocks noGrp="1"/>
          </p:cNvSpPr>
          <p:nvPr>
            <p:ph type="sldNum" sz="quarter" idx="10"/>
          </p:nvPr>
        </p:nvSpPr>
        <p:spPr/>
        <p:txBody>
          <a:bodyPr/>
          <a:lstStyle/>
          <a:p>
            <a:fld id="{8592043D-A3B0-45A2-87FE-59C0CF6DAE7B}" type="slidenum">
              <a:rPr lang="en-US" smtClean="0"/>
              <a:pPr/>
              <a:t>6</a:t>
            </a:fld>
            <a:endParaRPr lang="en-US"/>
          </a:p>
        </p:txBody>
      </p:sp>
    </p:spTree>
    <p:extLst>
      <p:ext uri="{BB962C8B-B14F-4D97-AF65-F5344CB8AC3E}">
        <p14:creationId xmlns:p14="http://schemas.microsoft.com/office/powerpoint/2010/main" val="1685398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noProof="0" dirty="0"/>
              <a:t>Описание Эллен Уайт своего первого видения.
Вскоре после разочарования 1844 года я </a:t>
            </a:r>
            <a:r>
              <a:rPr lang="ru-RU" noProof="0" dirty="0" smtClean="0"/>
              <a:t>получила </a:t>
            </a:r>
            <a:r>
              <a:rPr lang="ru-RU" noProof="0" dirty="0"/>
              <a:t>первое видение. Это произошло во время визита моей сестры к Кристу </a:t>
            </a:r>
            <a:r>
              <a:rPr lang="ru-RU" noProof="0" dirty="0" err="1"/>
              <a:t>Хейнсу</a:t>
            </a:r>
            <a:r>
              <a:rPr lang="ru-RU" noProof="0" dirty="0"/>
              <a:t> в Портленде. Там было пять сестер. Мы преклонили колени у семейного алтаря. Когда мы молились, Божья сила сошла на меня, как никогда раньше.
Мне казалось, что я окружена светом и поднимаюсь все выше и выше от земли. Я </a:t>
            </a:r>
            <a:r>
              <a:rPr lang="ru-RU" noProof="0" dirty="0" smtClean="0"/>
              <a:t>вернулась, </a:t>
            </a:r>
            <a:r>
              <a:rPr lang="ru-RU" noProof="0" dirty="0"/>
              <a:t>чтобы увидеть адвентистов, но их нигде не было видно. Вдруг я </a:t>
            </a:r>
            <a:r>
              <a:rPr lang="ru-RU" noProof="0" dirty="0" smtClean="0"/>
              <a:t>услышала </a:t>
            </a:r>
            <a:r>
              <a:rPr lang="ru-RU" noProof="0" dirty="0"/>
              <a:t>голос: «Посмотри немного выше». Я подняла голову и увидела прямую узкую тропинку, протянувшуюся над миром. Адвентисты шли по нему к городу, который стоит в конце пути. За ними был большой свет, что, по словам ангела, означало «полуночный крик». Этот яркий свет освещал весь путь так, что никто не спотыкался.
Пока они смотрели на Иисуса, Который был впереди и вел их в святой город, они были в безопасности. Но вскоре некоторые устали и сказали, что город, в который они должны были войти давным-давно, все еще очень далеко. Тогда Иисус ободрил их, величественно подняв правую руку, из которой выходил свет, освещающий группу адвентистов, и они радостно закричали «Аллилуйя!», в то время как другие стали резко отрицать свет, сияющий позади них, говоря: «Не может быть, чтобы Бог вел нас до сих пор». Тогда свет, освещавший их путь сзади, внезапно погас, и они остались в полной темноте. Они потеряли из виду цель и Иисуса и начали спотыкаться и падать в темный, нечестивый мир.</a:t>
            </a:r>
          </a:p>
        </p:txBody>
      </p:sp>
      <p:sp>
        <p:nvSpPr>
          <p:cNvPr id="4" name="Slide Number Placeholder 3"/>
          <p:cNvSpPr>
            <a:spLocks noGrp="1"/>
          </p:cNvSpPr>
          <p:nvPr>
            <p:ph type="sldNum" sz="quarter" idx="10"/>
          </p:nvPr>
        </p:nvSpPr>
        <p:spPr/>
        <p:txBody>
          <a:bodyPr/>
          <a:lstStyle/>
          <a:p>
            <a:fld id="{8592043D-A3B0-45A2-87FE-59C0CF6DAE7B}" type="slidenum">
              <a:rPr lang="en-US" smtClean="0"/>
              <a:pPr/>
              <a:t>7</a:t>
            </a:fld>
            <a:endParaRPr lang="en-US"/>
          </a:p>
        </p:txBody>
      </p:sp>
    </p:spTree>
    <p:extLst>
      <p:ext uri="{BB962C8B-B14F-4D97-AF65-F5344CB8AC3E}">
        <p14:creationId xmlns:p14="http://schemas.microsoft.com/office/powerpoint/2010/main" val="1910852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r>
              <a:rPr lang="ru-RU" baseline="0" noProof="0" dirty="0"/>
              <a:t>1. Вильям </a:t>
            </a:r>
            <a:r>
              <a:rPr lang="ru-RU" baseline="0" noProof="0" dirty="0" err="1"/>
              <a:t>Фой</a:t>
            </a:r>
            <a:r>
              <a:rPr lang="ru-RU" baseline="0" noProof="0" dirty="0"/>
              <a:t> – сомневаясь не стал провозглашать весть, которую ему дал Бог.
2. </a:t>
            </a:r>
            <a:r>
              <a:rPr lang="ru-RU" baseline="0" noProof="0" dirty="0" err="1"/>
              <a:t>Хазен</a:t>
            </a:r>
            <a:r>
              <a:rPr lang="ru-RU" baseline="0" noProof="0" dirty="0"/>
              <a:t> </a:t>
            </a:r>
            <a:r>
              <a:rPr lang="ru-RU" baseline="0" noProof="0" dirty="0" err="1"/>
              <a:t>Фос</a:t>
            </a:r>
            <a:r>
              <a:rPr lang="ru-RU" baseline="0" noProof="0" dirty="0"/>
              <a:t> – отказался, потом хотел </a:t>
            </a:r>
            <a:r>
              <a:rPr lang="ru-RU" baseline="0" noProof="0" dirty="0" smtClean="0"/>
              <a:t>рассказать </a:t>
            </a:r>
            <a:r>
              <a:rPr lang="ru-RU" baseline="0" noProof="0" dirty="0"/>
              <a:t>то, что увидел, но все забыл, со </a:t>
            </a:r>
            <a:r>
              <a:rPr lang="ru-RU" baseline="0" noProof="0" dirty="0" smtClean="0"/>
              <a:t>временем </a:t>
            </a:r>
            <a:r>
              <a:rPr lang="ru-RU" baseline="0" noProof="0" dirty="0"/>
              <a:t>вспомнил, но было уже поздно.</a:t>
            </a:r>
          </a:p>
        </p:txBody>
      </p:sp>
      <p:sp>
        <p:nvSpPr>
          <p:cNvPr id="4" name="Slide Number Placeholder 3"/>
          <p:cNvSpPr>
            <a:spLocks noGrp="1"/>
          </p:cNvSpPr>
          <p:nvPr>
            <p:ph type="sldNum" sz="quarter" idx="10"/>
          </p:nvPr>
        </p:nvSpPr>
        <p:spPr/>
        <p:txBody>
          <a:bodyPr/>
          <a:lstStyle/>
          <a:p>
            <a:fld id="{8592043D-A3B0-45A2-87FE-59C0CF6DAE7B}" type="slidenum">
              <a:rPr lang="en-US" smtClean="0"/>
              <a:pPr/>
              <a:t>8</a:t>
            </a:fld>
            <a:endParaRPr lang="en-US"/>
          </a:p>
        </p:txBody>
      </p:sp>
    </p:spTree>
    <p:extLst>
      <p:ext uri="{BB962C8B-B14F-4D97-AF65-F5344CB8AC3E}">
        <p14:creationId xmlns:p14="http://schemas.microsoft.com/office/powerpoint/2010/main" val="2957859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ru-RU" noProof="0" dirty="0"/>
              <a:t>Эллен Уайт продолжала свое пророческое служение в течение 70 лет (1844-1915). 
За это время она получила около 2000 видений и снов от Господа. 
Ее литературное наследие составляет 25 миллионов слов, в том числе 26 книг и около 5 тысяч статей.
В настоящее время ее произведения переведены более чем на 140 языков. В своих работах она освещает всевозможные темы и вопросы.</a:t>
            </a:r>
          </a:p>
        </p:txBody>
      </p:sp>
      <p:sp>
        <p:nvSpPr>
          <p:cNvPr id="4" name="Slide Number Placeholder 3"/>
          <p:cNvSpPr>
            <a:spLocks noGrp="1"/>
          </p:cNvSpPr>
          <p:nvPr>
            <p:ph type="sldNum" sz="quarter" idx="10"/>
          </p:nvPr>
        </p:nvSpPr>
        <p:spPr/>
        <p:txBody>
          <a:bodyPr/>
          <a:lstStyle/>
          <a:p>
            <a:fld id="{8592043D-A3B0-45A2-87FE-59C0CF6DAE7B}" type="slidenum">
              <a:rPr lang="en-US" smtClean="0"/>
              <a:pPr/>
              <a:t>9</a:t>
            </a:fld>
            <a:endParaRPr lang="en-US"/>
          </a:p>
        </p:txBody>
      </p:sp>
    </p:spTree>
    <p:extLst>
      <p:ext uri="{BB962C8B-B14F-4D97-AF65-F5344CB8AC3E}">
        <p14:creationId xmlns:p14="http://schemas.microsoft.com/office/powerpoint/2010/main" val="4042019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3136077" y="718782"/>
            <a:ext cx="5550724" cy="420522"/>
          </a:xfrm>
        </p:spPr>
        <p:txBody>
          <a:bodyPr lIns="0" tIns="0" rIns="0" bIns="0" anchor="ctr">
            <a:normAutofit/>
          </a:bodyPr>
          <a:lstStyle>
            <a:lvl1pPr marL="0" indent="0" algn="r">
              <a:buNone/>
              <a:defRPr sz="2800" spc="-150" baseline="0"/>
            </a:lvl1pPr>
          </a:lstStyle>
          <a:p>
            <a:pPr lvl="0"/>
            <a:r>
              <a:rPr lang="en-US" dirty="0"/>
              <a:t>Enter Title</a:t>
            </a:r>
          </a:p>
        </p:txBody>
      </p:sp>
      <p:sp>
        <p:nvSpPr>
          <p:cNvPr id="19" name="TextBox 18"/>
          <p:cNvSpPr txBox="1"/>
          <p:nvPr userDrawn="1"/>
        </p:nvSpPr>
        <p:spPr>
          <a:xfrm>
            <a:off x="762001" y="806640"/>
            <a:ext cx="4038599" cy="228600"/>
          </a:xfrm>
          <a:prstGeom prst="rect">
            <a:avLst/>
          </a:prstGeom>
        </p:spPr>
        <p:txBody>
          <a:bodyPr vert="horz" wrap="square" lIns="91440" tIns="45720" rIns="91440" bIns="45720" rtlCol="0" anchor="ctr">
            <a:noAutofit/>
          </a:bodyPr>
          <a:lstStyle/>
          <a:p>
            <a:r>
              <a:rPr lang="en-US" sz="1600" spc="-100" baseline="0" dirty="0">
                <a:latin typeface="Kalinga" pitchFamily="34" charset="0"/>
                <a:cs typeface="Kalinga" pitchFamily="34" charset="0"/>
              </a:rPr>
              <a:t>Ellen White – life, legacy and relevance</a:t>
            </a:r>
          </a:p>
        </p:txBody>
      </p:sp>
      <p:sp>
        <p:nvSpPr>
          <p:cNvPr id="23" name="Text Placeholder 22"/>
          <p:cNvSpPr>
            <a:spLocks noGrp="1"/>
          </p:cNvSpPr>
          <p:nvPr>
            <p:ph type="body" sz="quarter" idx="14" hasCustomPrompt="1"/>
          </p:nvPr>
        </p:nvSpPr>
        <p:spPr>
          <a:xfrm>
            <a:off x="76202" y="84314"/>
            <a:ext cx="8991600" cy="114300"/>
          </a:xfrm>
        </p:spPr>
        <p:txBody>
          <a:bodyPr lIns="0" tIns="0" rIns="0" bIns="0" anchor="ctr">
            <a:noAutofit/>
          </a:bodyPr>
          <a:lstStyle>
            <a:lvl1pPr marL="0" indent="0" algn="ctr">
              <a:buNone/>
              <a:defRPr sz="1200" spc="-50" baseline="0">
                <a:solidFill>
                  <a:schemeClr val="bg1">
                    <a:lumMod val="65000"/>
                  </a:schemeClr>
                </a:solidFill>
              </a:defRPr>
            </a:lvl1pPr>
          </a:lstStyle>
          <a:p>
            <a:pPr lvl="0"/>
            <a:r>
              <a:rPr lang="de-DE" dirty="0"/>
              <a:t>Navigation</a:t>
            </a:r>
            <a:endParaRPr lang="en-US" dirty="0"/>
          </a:p>
        </p:txBody>
      </p:sp>
      <p:sp>
        <p:nvSpPr>
          <p:cNvPr id="25" name="Rectangle 24"/>
          <p:cNvSpPr/>
          <p:nvPr userDrawn="1"/>
        </p:nvSpPr>
        <p:spPr>
          <a:xfrm>
            <a:off x="304802" y="666750"/>
            <a:ext cx="424604" cy="423802"/>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2758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457200"/>
            <a:ext cx="5562600" cy="1200150"/>
          </a:xfrm>
        </p:spPr>
        <p:txBody>
          <a:bodyPr/>
          <a:lstStyle>
            <a:lvl1pPr algn="l">
              <a:defRPr>
                <a:latin typeface="Andorra" pitchFamily="2" charset="0"/>
              </a:defRPr>
            </a:lvl1pPr>
          </a:lstStyle>
          <a:p>
            <a:r>
              <a:rPr lang="en-US" dirty="0"/>
              <a:t>Click to edit Master title style</a:t>
            </a:r>
          </a:p>
        </p:txBody>
      </p:sp>
      <p:sp>
        <p:nvSpPr>
          <p:cNvPr id="2051" name="Rectangle 3"/>
          <p:cNvSpPr>
            <a:spLocks noGrp="1" noChangeArrowheads="1"/>
          </p:cNvSpPr>
          <p:nvPr>
            <p:ph type="subTitle" idx="1"/>
          </p:nvPr>
        </p:nvSpPr>
        <p:spPr>
          <a:xfrm>
            <a:off x="685800" y="1885950"/>
            <a:ext cx="4572000" cy="742950"/>
          </a:xfrm>
        </p:spPr>
        <p:txBody>
          <a:bodyPr/>
          <a:lstStyle>
            <a:lvl1pPr marL="0" indent="0" algn="l">
              <a:lnSpc>
                <a:spcPct val="90000"/>
              </a:lnSpc>
              <a:buFontTx/>
              <a:buNone/>
              <a:defRPr>
                <a:latin typeface="CAC Leslie" pitchFamily="2" charset="0"/>
              </a:defRPr>
            </a:lvl1pPr>
          </a:lstStyle>
          <a:p>
            <a:r>
              <a:rPr lang="en-US" dirty="0"/>
              <a:t>Click to edit Master subtitle style</a:t>
            </a:r>
          </a:p>
        </p:txBody>
      </p:sp>
      <p:sp>
        <p:nvSpPr>
          <p:cNvPr id="4" name="Rectangle 4"/>
          <p:cNvSpPr>
            <a:spLocks noGrp="1" noChangeArrowheads="1"/>
          </p:cNvSpPr>
          <p:nvPr>
            <p:ph type="dt" sz="half" idx="10"/>
          </p:nvPr>
        </p:nvSpPr>
        <p:spPr>
          <a:xfrm>
            <a:off x="457200" y="4800600"/>
            <a:ext cx="1905000" cy="285750"/>
          </a:xfrm>
        </p:spPr>
        <p:txBody>
          <a:bodyPr/>
          <a:lstStyle>
            <a:lvl1pPr>
              <a:defRPr/>
            </a:lvl1pPr>
          </a:lstStyle>
          <a:p>
            <a:pPr>
              <a:defRPr/>
            </a:pPr>
            <a:endParaRPr lang="en-US">
              <a:solidFill>
                <a:srgbClr val="EFF6EF"/>
              </a:solidFill>
            </a:endParaRPr>
          </a:p>
        </p:txBody>
      </p:sp>
      <p:sp>
        <p:nvSpPr>
          <p:cNvPr id="5" name="Rectangle 5"/>
          <p:cNvSpPr>
            <a:spLocks noGrp="1" noChangeArrowheads="1"/>
          </p:cNvSpPr>
          <p:nvPr>
            <p:ph type="ftr" sz="quarter" idx="11"/>
          </p:nvPr>
        </p:nvSpPr>
        <p:spPr>
          <a:xfrm>
            <a:off x="3733800" y="4800600"/>
            <a:ext cx="1905000" cy="285750"/>
          </a:xfrm>
        </p:spPr>
        <p:txBody>
          <a:bodyPr/>
          <a:lstStyle>
            <a:lvl1pPr>
              <a:defRPr/>
            </a:lvl1pPr>
          </a:lstStyle>
          <a:p>
            <a:pPr>
              <a:defRPr/>
            </a:pPr>
            <a:endParaRPr lang="en-US">
              <a:solidFill>
                <a:srgbClr val="EFF6EF"/>
              </a:solidFill>
            </a:endParaRPr>
          </a:p>
        </p:txBody>
      </p:sp>
      <p:sp>
        <p:nvSpPr>
          <p:cNvPr id="6" name="Rectangle 6"/>
          <p:cNvSpPr>
            <a:spLocks noGrp="1" noChangeArrowheads="1"/>
          </p:cNvSpPr>
          <p:nvPr>
            <p:ph type="sldNum" sz="quarter" idx="12"/>
          </p:nvPr>
        </p:nvSpPr>
        <p:spPr>
          <a:xfrm>
            <a:off x="6858000" y="4800600"/>
            <a:ext cx="1905000" cy="285750"/>
          </a:xfrm>
        </p:spPr>
        <p:txBody>
          <a:bodyPr/>
          <a:lstStyle>
            <a:lvl1pPr>
              <a:defRPr/>
            </a:lvl1pPr>
          </a:lstStyle>
          <a:p>
            <a:pPr>
              <a:defRPr/>
            </a:pPr>
            <a:fld id="{26E1BE9B-B707-4284-AB99-BC1CBED2143C}" type="slidenum">
              <a:rPr lang="en-US">
                <a:solidFill>
                  <a:srgbClr val="EFF6EF"/>
                </a:solidFill>
              </a:rPr>
              <a:pPr>
                <a:defRPr/>
              </a:pPr>
              <a:t>‹#›</a:t>
            </a:fld>
            <a:endParaRPr lang="en-US">
              <a:solidFill>
                <a:srgbClr val="EFF6EF"/>
              </a:solidFill>
            </a:endParaRPr>
          </a:p>
        </p:txBody>
      </p:sp>
    </p:spTree>
    <p:extLst>
      <p:ext uri="{BB962C8B-B14F-4D97-AF65-F5344CB8AC3E}">
        <p14:creationId xmlns:p14="http://schemas.microsoft.com/office/powerpoint/2010/main" val="599547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114300"/>
            <a:ext cx="6019800" cy="1046560"/>
          </a:xfrm>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EFF6E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EFF6E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F4525F-02E6-4DBC-B92C-E451B60189E4}" type="slidenum">
              <a:rPr lang="en-US">
                <a:solidFill>
                  <a:srgbClr val="EFF6EF"/>
                </a:solidFill>
              </a:rPr>
              <a:pPr>
                <a:defRPr/>
              </a:pPr>
              <a:t>‹#›</a:t>
            </a:fld>
            <a:endParaRPr lang="en-US">
              <a:solidFill>
                <a:srgbClr val="EFF6EF"/>
              </a:solidFill>
            </a:endParaRPr>
          </a:p>
        </p:txBody>
      </p:sp>
    </p:spTree>
    <p:extLst>
      <p:ext uri="{BB962C8B-B14F-4D97-AF65-F5344CB8AC3E}">
        <p14:creationId xmlns:p14="http://schemas.microsoft.com/office/powerpoint/2010/main" val="394427627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EFF6E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EFF6E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703B2D-3B55-4271-854A-2DD43A639C30}" type="slidenum">
              <a:rPr lang="en-US">
                <a:solidFill>
                  <a:srgbClr val="EFF6EF"/>
                </a:solidFill>
              </a:rPr>
              <a:pPr>
                <a:defRPr/>
              </a:pPr>
              <a:t>‹#›</a:t>
            </a:fld>
            <a:endParaRPr lang="en-US">
              <a:solidFill>
                <a:srgbClr val="EFF6EF"/>
              </a:solidFill>
            </a:endParaRPr>
          </a:p>
        </p:txBody>
      </p:sp>
    </p:spTree>
    <p:extLst>
      <p:ext uri="{BB962C8B-B14F-4D97-AF65-F5344CB8AC3E}">
        <p14:creationId xmlns:p14="http://schemas.microsoft.com/office/powerpoint/2010/main" val="32644705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24200" y="1428750"/>
            <a:ext cx="2438400" cy="331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428750"/>
            <a:ext cx="2438400" cy="331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EFF6E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EFF6E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5ED835-8274-4D3F-AB96-FD46F970472C}" type="slidenum">
              <a:rPr lang="en-US">
                <a:solidFill>
                  <a:srgbClr val="EFF6EF"/>
                </a:solidFill>
              </a:rPr>
              <a:pPr>
                <a:defRPr/>
              </a:pPr>
              <a:t>‹#›</a:t>
            </a:fld>
            <a:endParaRPr lang="en-US">
              <a:solidFill>
                <a:srgbClr val="EFF6EF"/>
              </a:solidFill>
            </a:endParaRPr>
          </a:p>
        </p:txBody>
      </p:sp>
    </p:spTree>
    <p:extLst>
      <p:ext uri="{BB962C8B-B14F-4D97-AF65-F5344CB8AC3E}">
        <p14:creationId xmlns:p14="http://schemas.microsoft.com/office/powerpoint/2010/main" val="410585971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EFF6E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EFF6E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5D35FC-4344-4F7E-8B80-91FA34C3740B}" type="slidenum">
              <a:rPr lang="en-US">
                <a:solidFill>
                  <a:srgbClr val="EFF6EF"/>
                </a:solidFill>
              </a:rPr>
              <a:pPr>
                <a:defRPr/>
              </a:pPr>
              <a:t>‹#›</a:t>
            </a:fld>
            <a:endParaRPr lang="en-US">
              <a:solidFill>
                <a:srgbClr val="EFF6EF"/>
              </a:solidFill>
            </a:endParaRPr>
          </a:p>
        </p:txBody>
      </p:sp>
    </p:spTree>
    <p:extLst>
      <p:ext uri="{BB962C8B-B14F-4D97-AF65-F5344CB8AC3E}">
        <p14:creationId xmlns:p14="http://schemas.microsoft.com/office/powerpoint/2010/main" val="1964082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EFF6E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EFF6E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EC4594-9CC3-46E1-910F-98D1BCF555E5}" type="slidenum">
              <a:rPr lang="en-US">
                <a:solidFill>
                  <a:srgbClr val="EFF6EF"/>
                </a:solidFill>
              </a:rPr>
              <a:pPr>
                <a:defRPr/>
              </a:pPr>
              <a:t>‹#›</a:t>
            </a:fld>
            <a:endParaRPr lang="en-US">
              <a:solidFill>
                <a:srgbClr val="EFF6EF"/>
              </a:solidFill>
            </a:endParaRPr>
          </a:p>
        </p:txBody>
      </p:sp>
    </p:spTree>
    <p:extLst>
      <p:ext uri="{BB962C8B-B14F-4D97-AF65-F5344CB8AC3E}">
        <p14:creationId xmlns:p14="http://schemas.microsoft.com/office/powerpoint/2010/main" val="308375583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EFF6E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EFF6E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66E856-394B-4E9A-897E-B11B77119E2D}" type="slidenum">
              <a:rPr lang="en-US">
                <a:solidFill>
                  <a:srgbClr val="EFF6EF"/>
                </a:solidFill>
              </a:rPr>
              <a:pPr>
                <a:defRPr/>
              </a:pPr>
              <a:t>‹#›</a:t>
            </a:fld>
            <a:endParaRPr lang="en-US">
              <a:solidFill>
                <a:srgbClr val="EFF6EF"/>
              </a:solidFill>
            </a:endParaRPr>
          </a:p>
        </p:txBody>
      </p:sp>
    </p:spTree>
    <p:extLst>
      <p:ext uri="{BB962C8B-B14F-4D97-AF65-F5344CB8AC3E}">
        <p14:creationId xmlns:p14="http://schemas.microsoft.com/office/powerpoint/2010/main" val="33769920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EFF6E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EFF6E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F2F5AD-3E2D-4151-A03B-612CE8BC723D}" type="slidenum">
              <a:rPr lang="en-US">
                <a:solidFill>
                  <a:srgbClr val="EFF6EF"/>
                </a:solidFill>
              </a:rPr>
              <a:pPr>
                <a:defRPr/>
              </a:pPr>
              <a:t>‹#›</a:t>
            </a:fld>
            <a:endParaRPr lang="en-US">
              <a:solidFill>
                <a:srgbClr val="EFF6EF"/>
              </a:solidFill>
            </a:endParaRPr>
          </a:p>
        </p:txBody>
      </p:sp>
    </p:spTree>
    <p:extLst>
      <p:ext uri="{BB962C8B-B14F-4D97-AF65-F5344CB8AC3E}">
        <p14:creationId xmlns:p14="http://schemas.microsoft.com/office/powerpoint/2010/main" val="13662635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ctr">
              <a:defRPr sz="2400" b="1">
                <a:solidFill>
                  <a:srgbClr val="F9DB6F"/>
                </a:solidFill>
                <a:latin typeface="Andorra" pitchFamily="2" charset="0"/>
              </a:defRPr>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lgn="ctr">
              <a:buNone/>
              <a:defRPr sz="2400">
                <a:solidFill>
                  <a:schemeClr val="accent2"/>
                </a:solidFill>
                <a:latin typeface="CAC Leslie"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EFF6E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EFF6E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571985-5FFF-4C81-B0CA-2F3109428A85}" type="slidenum">
              <a:rPr lang="en-US">
                <a:solidFill>
                  <a:srgbClr val="EFF6EF"/>
                </a:solidFill>
              </a:rPr>
              <a:pPr>
                <a:defRPr/>
              </a:pPr>
              <a:t>‹#›</a:t>
            </a:fld>
            <a:endParaRPr lang="en-US">
              <a:solidFill>
                <a:srgbClr val="EFF6EF"/>
              </a:solidFill>
            </a:endParaRPr>
          </a:p>
        </p:txBody>
      </p:sp>
    </p:spTree>
    <p:extLst>
      <p:ext uri="{BB962C8B-B14F-4D97-AF65-F5344CB8AC3E}">
        <p14:creationId xmlns:p14="http://schemas.microsoft.com/office/powerpoint/2010/main" val="16848721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EFF6E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EFF6E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BED396-DF0B-4FC7-A44E-635381F0967E}" type="slidenum">
              <a:rPr lang="en-US">
                <a:solidFill>
                  <a:srgbClr val="EFF6EF"/>
                </a:solidFill>
              </a:rPr>
              <a:pPr>
                <a:defRPr/>
              </a:pPr>
              <a:t>‹#›</a:t>
            </a:fld>
            <a:endParaRPr lang="en-US">
              <a:solidFill>
                <a:srgbClr val="EFF6EF"/>
              </a:solidFill>
            </a:endParaRPr>
          </a:p>
        </p:txBody>
      </p:sp>
    </p:spTree>
    <p:extLst>
      <p:ext uri="{BB962C8B-B14F-4D97-AF65-F5344CB8AC3E}">
        <p14:creationId xmlns:p14="http://schemas.microsoft.com/office/powerpoint/2010/main" val="30160438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left, Image righ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3136076" y="718782"/>
            <a:ext cx="5550724" cy="420522"/>
          </a:xfrm>
        </p:spPr>
        <p:txBody>
          <a:bodyPr lIns="0" tIns="0" rIns="0" bIns="0" anchor="ctr">
            <a:normAutofit/>
          </a:bodyPr>
          <a:lstStyle>
            <a:lvl1pPr marL="0" indent="0" algn="r">
              <a:buNone/>
              <a:defRPr sz="2800" spc="-150" baseline="0"/>
            </a:lvl1pPr>
          </a:lstStyle>
          <a:p>
            <a:pPr lvl="0"/>
            <a:r>
              <a:rPr lang="en-US" dirty="0"/>
              <a:t>Enter Title</a:t>
            </a:r>
          </a:p>
        </p:txBody>
      </p:sp>
      <p:sp>
        <p:nvSpPr>
          <p:cNvPr id="19" name="TextBox 18"/>
          <p:cNvSpPr txBox="1"/>
          <p:nvPr userDrawn="1"/>
        </p:nvSpPr>
        <p:spPr>
          <a:xfrm>
            <a:off x="762001" y="806640"/>
            <a:ext cx="3733799" cy="228600"/>
          </a:xfrm>
          <a:prstGeom prst="rect">
            <a:avLst/>
          </a:prstGeom>
        </p:spPr>
        <p:txBody>
          <a:bodyPr vert="horz" wrap="square" lIns="91440" tIns="45720" rIns="91440" bIns="45720" rtlCol="0" anchor="ctr">
            <a:noAutofit/>
          </a:bodyPr>
          <a:lstStyle/>
          <a:p>
            <a:r>
              <a:rPr lang="en-US" sz="1600" spc="-100" baseline="0" dirty="0">
                <a:latin typeface="Kalinga" pitchFamily="34" charset="0"/>
                <a:cs typeface="Kalinga" pitchFamily="34" charset="0"/>
              </a:rPr>
              <a:t>Ellen White – life, legacy and relevance</a:t>
            </a:r>
          </a:p>
        </p:txBody>
      </p:sp>
      <p:sp>
        <p:nvSpPr>
          <p:cNvPr id="23" name="Text Placeholder 22"/>
          <p:cNvSpPr>
            <a:spLocks noGrp="1"/>
          </p:cNvSpPr>
          <p:nvPr>
            <p:ph type="body" sz="quarter" idx="14" hasCustomPrompt="1"/>
          </p:nvPr>
        </p:nvSpPr>
        <p:spPr>
          <a:xfrm>
            <a:off x="76202" y="84314"/>
            <a:ext cx="8991600" cy="114300"/>
          </a:xfrm>
        </p:spPr>
        <p:txBody>
          <a:bodyPr lIns="0" tIns="0" rIns="0" bIns="0" anchor="ctr">
            <a:noAutofit/>
          </a:bodyPr>
          <a:lstStyle>
            <a:lvl1pPr marL="0" indent="0" algn="ctr">
              <a:buNone/>
              <a:defRPr sz="1200" spc="-50" baseline="0">
                <a:solidFill>
                  <a:schemeClr val="bg1">
                    <a:lumMod val="65000"/>
                  </a:schemeClr>
                </a:solidFill>
              </a:defRPr>
            </a:lvl1pPr>
          </a:lstStyle>
          <a:p>
            <a:pPr lvl="0"/>
            <a:r>
              <a:rPr lang="de-DE" dirty="0"/>
              <a:t>Navigation</a:t>
            </a:r>
            <a:endParaRPr lang="en-US" dirty="0"/>
          </a:p>
        </p:txBody>
      </p:sp>
      <p:sp>
        <p:nvSpPr>
          <p:cNvPr id="3" name="Picture Placeholder 2"/>
          <p:cNvSpPr>
            <a:spLocks noGrp="1"/>
          </p:cNvSpPr>
          <p:nvPr>
            <p:ph type="pic" sz="quarter" idx="15" hasCustomPrompt="1"/>
          </p:nvPr>
        </p:nvSpPr>
        <p:spPr>
          <a:xfrm>
            <a:off x="5257800" y="1428750"/>
            <a:ext cx="3429000" cy="3115954"/>
          </a:xfrm>
          <a:noFill/>
          <a:ln w="25400">
            <a:solidFill>
              <a:schemeClr val="bg1"/>
            </a:solidFill>
          </a:ln>
          <a:effectLst>
            <a:outerShdw blurRad="50800" dist="38100" dir="5400000" algn="t" rotWithShape="0">
              <a:prstClr val="black">
                <a:alpha val="40000"/>
              </a:prstClr>
            </a:outerShdw>
          </a:effectLst>
        </p:spPr>
        <p:txBody>
          <a:bodyPr/>
          <a:lstStyle>
            <a:lvl1pPr marL="0" indent="0">
              <a:buNone/>
              <a:defRPr sz="1200"/>
            </a:lvl1pPr>
          </a:lstStyle>
          <a:p>
            <a:r>
              <a:rPr lang="de-DE" dirty="0"/>
              <a:t>Image</a:t>
            </a:r>
            <a:endParaRPr lang="en-US" dirty="0"/>
          </a:p>
        </p:txBody>
      </p:sp>
      <p:sp>
        <p:nvSpPr>
          <p:cNvPr id="5" name="Text Placeholder 4"/>
          <p:cNvSpPr>
            <a:spLocks noGrp="1"/>
          </p:cNvSpPr>
          <p:nvPr>
            <p:ph type="body" sz="quarter" idx="16" hasCustomPrompt="1"/>
          </p:nvPr>
        </p:nvSpPr>
        <p:spPr>
          <a:xfrm>
            <a:off x="874644" y="1428750"/>
            <a:ext cx="4078356" cy="3124200"/>
          </a:xfrm>
        </p:spPr>
        <p:txBody>
          <a:bodyPr lIns="0" tIns="0" rIns="0" bIns="0">
            <a:noAutofit/>
          </a:bodyPr>
          <a:lstStyle>
            <a:lvl1pPr marL="0" indent="0" algn="l">
              <a:spcBef>
                <a:spcPts val="1200"/>
              </a:spcBef>
              <a:buNone/>
              <a:defRPr sz="2000" b="1" spc="-7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a:t>Text</a:t>
            </a:r>
            <a:endParaRPr lang="en-US" dirty="0"/>
          </a:p>
        </p:txBody>
      </p:sp>
      <p:sp>
        <p:nvSpPr>
          <p:cNvPr id="9" name="Rectangle 8"/>
          <p:cNvSpPr/>
          <p:nvPr userDrawn="1"/>
        </p:nvSpPr>
        <p:spPr>
          <a:xfrm>
            <a:off x="304802" y="666750"/>
            <a:ext cx="424604" cy="423802"/>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60701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114300"/>
            <a:ext cx="1504950" cy="4629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33600" y="114300"/>
            <a:ext cx="4362450" cy="4629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EFF6E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EFF6E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E1C7C-E58E-4216-A6CF-DC65CBCD60CD}" type="slidenum">
              <a:rPr lang="en-US">
                <a:solidFill>
                  <a:srgbClr val="EFF6EF"/>
                </a:solidFill>
              </a:rPr>
              <a:pPr>
                <a:defRPr/>
              </a:pPr>
              <a:t>‹#›</a:t>
            </a:fld>
            <a:endParaRPr lang="en-US">
              <a:solidFill>
                <a:srgbClr val="EFF6EF"/>
              </a:solidFill>
            </a:endParaRPr>
          </a:p>
        </p:txBody>
      </p:sp>
    </p:spTree>
    <p:extLst>
      <p:ext uri="{BB962C8B-B14F-4D97-AF65-F5344CB8AC3E}">
        <p14:creationId xmlns:p14="http://schemas.microsoft.com/office/powerpoint/2010/main" val="12942837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right Image lef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3136076" y="718782"/>
            <a:ext cx="5550724" cy="420522"/>
          </a:xfrm>
        </p:spPr>
        <p:txBody>
          <a:bodyPr lIns="0" tIns="0" rIns="0" bIns="0" anchor="ctr">
            <a:normAutofit/>
          </a:bodyPr>
          <a:lstStyle>
            <a:lvl1pPr marL="0" indent="0" algn="r">
              <a:buNone/>
              <a:defRPr sz="2800" spc="-150" baseline="0"/>
            </a:lvl1pPr>
          </a:lstStyle>
          <a:p>
            <a:pPr lvl="0"/>
            <a:r>
              <a:rPr lang="en-US" dirty="0"/>
              <a:t>Enter Title</a:t>
            </a:r>
          </a:p>
        </p:txBody>
      </p:sp>
      <p:sp>
        <p:nvSpPr>
          <p:cNvPr id="19" name="TextBox 18"/>
          <p:cNvSpPr txBox="1"/>
          <p:nvPr userDrawn="1"/>
        </p:nvSpPr>
        <p:spPr>
          <a:xfrm>
            <a:off x="762001" y="806640"/>
            <a:ext cx="4038599" cy="228600"/>
          </a:xfrm>
          <a:prstGeom prst="rect">
            <a:avLst/>
          </a:prstGeom>
        </p:spPr>
        <p:txBody>
          <a:bodyPr vert="horz" wrap="square" lIns="91440" tIns="45720" rIns="91440" bIns="45720" rtlCol="0" anchor="ctr">
            <a:noAutofit/>
          </a:bodyPr>
          <a:lstStyle/>
          <a:p>
            <a:r>
              <a:rPr lang="en-US" sz="1600" spc="-100" baseline="0" dirty="0">
                <a:latin typeface="Kalinga" pitchFamily="34" charset="0"/>
                <a:cs typeface="Kalinga" pitchFamily="34" charset="0"/>
              </a:rPr>
              <a:t>Ellen White – life, legacy and relevance</a:t>
            </a:r>
          </a:p>
        </p:txBody>
      </p:sp>
      <p:sp>
        <p:nvSpPr>
          <p:cNvPr id="23" name="Text Placeholder 22"/>
          <p:cNvSpPr>
            <a:spLocks noGrp="1"/>
          </p:cNvSpPr>
          <p:nvPr>
            <p:ph type="body" sz="quarter" idx="14" hasCustomPrompt="1"/>
          </p:nvPr>
        </p:nvSpPr>
        <p:spPr>
          <a:xfrm>
            <a:off x="76202" y="84314"/>
            <a:ext cx="8991600" cy="114300"/>
          </a:xfrm>
        </p:spPr>
        <p:txBody>
          <a:bodyPr wrap="square" lIns="0" tIns="0" rIns="0" bIns="0" anchor="ctr">
            <a:noAutofit/>
          </a:bodyPr>
          <a:lstStyle>
            <a:lvl1pPr marL="0" indent="0" algn="ctr">
              <a:buNone/>
              <a:defRPr sz="1200" spc="-50" baseline="0">
                <a:solidFill>
                  <a:schemeClr val="bg1">
                    <a:lumMod val="65000"/>
                  </a:schemeClr>
                </a:solidFill>
              </a:defRPr>
            </a:lvl1pPr>
          </a:lstStyle>
          <a:p>
            <a:pPr lvl="0"/>
            <a:r>
              <a:rPr lang="de-DE" dirty="0"/>
              <a:t>Navigation</a:t>
            </a:r>
            <a:endParaRPr lang="en-US" dirty="0"/>
          </a:p>
        </p:txBody>
      </p:sp>
      <p:sp>
        <p:nvSpPr>
          <p:cNvPr id="5" name="Text Placeholder 4"/>
          <p:cNvSpPr>
            <a:spLocks noGrp="1"/>
          </p:cNvSpPr>
          <p:nvPr>
            <p:ph type="body" sz="quarter" idx="16" hasCustomPrompt="1"/>
          </p:nvPr>
        </p:nvSpPr>
        <p:spPr>
          <a:xfrm>
            <a:off x="4622092" y="1428750"/>
            <a:ext cx="4078356" cy="3124200"/>
          </a:xfrm>
        </p:spPr>
        <p:txBody>
          <a:bodyPr lIns="0" tIns="0" rIns="0" bIns="0">
            <a:noAutofit/>
          </a:bodyPr>
          <a:lstStyle>
            <a:lvl1pPr marL="0" indent="0" algn="l">
              <a:spcBef>
                <a:spcPts val="1200"/>
              </a:spcBef>
              <a:buNone/>
              <a:defRPr sz="2000" b="1" spc="-7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a:t>Text</a:t>
            </a:r>
            <a:endParaRPr lang="en-US" dirty="0"/>
          </a:p>
        </p:txBody>
      </p:sp>
      <p:sp>
        <p:nvSpPr>
          <p:cNvPr id="8" name="Picture Placeholder 2"/>
          <p:cNvSpPr>
            <a:spLocks noGrp="1"/>
          </p:cNvSpPr>
          <p:nvPr>
            <p:ph type="pic" sz="quarter" idx="17" hasCustomPrompt="1"/>
          </p:nvPr>
        </p:nvSpPr>
        <p:spPr>
          <a:xfrm>
            <a:off x="893928" y="1428750"/>
            <a:ext cx="3429000" cy="3115954"/>
          </a:xfrm>
          <a:noFill/>
          <a:ln w="25400">
            <a:solidFill>
              <a:schemeClr val="bg1"/>
            </a:solidFill>
          </a:ln>
          <a:effectLst>
            <a:outerShdw blurRad="50800" dist="38100" dir="5400000" algn="t" rotWithShape="0">
              <a:prstClr val="black">
                <a:alpha val="40000"/>
              </a:prstClr>
            </a:outerShdw>
          </a:effectLst>
        </p:spPr>
        <p:txBody>
          <a:bodyPr/>
          <a:lstStyle>
            <a:lvl1pPr marL="0" indent="0">
              <a:buNone/>
              <a:defRPr sz="1200"/>
            </a:lvl1pPr>
          </a:lstStyle>
          <a:p>
            <a:r>
              <a:rPr lang="de-DE" dirty="0"/>
              <a:t>Image</a:t>
            </a:r>
            <a:endParaRPr lang="en-US" dirty="0"/>
          </a:p>
        </p:txBody>
      </p:sp>
      <p:sp>
        <p:nvSpPr>
          <p:cNvPr id="9" name="Rectangle 8"/>
          <p:cNvSpPr/>
          <p:nvPr userDrawn="1"/>
        </p:nvSpPr>
        <p:spPr>
          <a:xfrm>
            <a:off x="304802" y="666750"/>
            <a:ext cx="424604" cy="423802"/>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52180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ble; Quotation lef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3136076" y="718782"/>
            <a:ext cx="5550724" cy="420522"/>
          </a:xfrm>
        </p:spPr>
        <p:txBody>
          <a:bodyPr lIns="0" tIns="0" rIns="0" bIns="0" anchor="ctr">
            <a:normAutofit/>
          </a:bodyPr>
          <a:lstStyle>
            <a:lvl1pPr marL="0" indent="0" algn="r">
              <a:buNone/>
              <a:defRPr sz="2800" spc="-150" baseline="0"/>
            </a:lvl1pPr>
          </a:lstStyle>
          <a:p>
            <a:pPr lvl="0"/>
            <a:r>
              <a:rPr lang="en-US" dirty="0"/>
              <a:t>Enter Title</a:t>
            </a:r>
          </a:p>
        </p:txBody>
      </p:sp>
      <p:sp>
        <p:nvSpPr>
          <p:cNvPr id="19" name="TextBox 18"/>
          <p:cNvSpPr txBox="1"/>
          <p:nvPr userDrawn="1"/>
        </p:nvSpPr>
        <p:spPr>
          <a:xfrm>
            <a:off x="762001" y="806640"/>
            <a:ext cx="3733799" cy="228600"/>
          </a:xfrm>
          <a:prstGeom prst="rect">
            <a:avLst/>
          </a:prstGeom>
        </p:spPr>
        <p:txBody>
          <a:bodyPr vert="horz" wrap="square" lIns="91440" tIns="45720" rIns="91440" bIns="45720" rtlCol="0" anchor="ctr">
            <a:noAutofit/>
          </a:bodyPr>
          <a:lstStyle/>
          <a:p>
            <a:r>
              <a:rPr lang="en-US" sz="1600" spc="-100" baseline="0" dirty="0">
                <a:latin typeface="Kalinga" pitchFamily="34" charset="0"/>
                <a:cs typeface="Kalinga" pitchFamily="34" charset="0"/>
              </a:rPr>
              <a:t>Ellen White – life, legacy and relevance</a:t>
            </a:r>
          </a:p>
        </p:txBody>
      </p:sp>
      <p:sp>
        <p:nvSpPr>
          <p:cNvPr id="23" name="Text Placeholder 22"/>
          <p:cNvSpPr>
            <a:spLocks noGrp="1"/>
          </p:cNvSpPr>
          <p:nvPr>
            <p:ph type="body" sz="quarter" idx="14" hasCustomPrompt="1"/>
          </p:nvPr>
        </p:nvSpPr>
        <p:spPr>
          <a:xfrm>
            <a:off x="76202" y="84314"/>
            <a:ext cx="8991600" cy="114300"/>
          </a:xfrm>
        </p:spPr>
        <p:txBody>
          <a:bodyPr lIns="0" tIns="0" rIns="0" bIns="0" anchor="ctr">
            <a:noAutofit/>
          </a:bodyPr>
          <a:lstStyle>
            <a:lvl1pPr marL="0" indent="0" algn="ctr">
              <a:buNone/>
              <a:defRPr sz="1200" spc="-50" baseline="0">
                <a:solidFill>
                  <a:schemeClr val="bg1">
                    <a:lumMod val="65000"/>
                  </a:schemeClr>
                </a:solidFill>
              </a:defRPr>
            </a:lvl1pPr>
          </a:lstStyle>
          <a:p>
            <a:pPr lvl="0"/>
            <a:r>
              <a:rPr lang="de-DE" dirty="0"/>
              <a:t>Navigation</a:t>
            </a:r>
            <a:endParaRPr lang="en-US" dirty="0"/>
          </a:p>
        </p:txBody>
      </p:sp>
      <p:sp>
        <p:nvSpPr>
          <p:cNvPr id="5" name="Text Placeholder 4"/>
          <p:cNvSpPr>
            <a:spLocks noGrp="1"/>
          </p:cNvSpPr>
          <p:nvPr>
            <p:ph type="body" sz="quarter" idx="16" hasCustomPrompt="1"/>
          </p:nvPr>
        </p:nvSpPr>
        <p:spPr>
          <a:xfrm>
            <a:off x="874644" y="1428750"/>
            <a:ext cx="4078356" cy="3124200"/>
          </a:xfrm>
          <a:noFill/>
          <a:ln>
            <a:noFill/>
          </a:ln>
        </p:spPr>
        <p:txBody>
          <a:bodyPr lIns="0" tIns="0" rIns="0" bIns="0">
            <a:noAutofit/>
          </a:bodyPr>
          <a:lstStyle>
            <a:lvl1pPr marL="0" indent="0" algn="l">
              <a:spcBef>
                <a:spcPts val="1200"/>
              </a:spcBef>
              <a:buNone/>
              <a:defRPr sz="2000" b="1" spc="-7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a:t>Text</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57800" y="1428750"/>
            <a:ext cx="3429000" cy="3111818"/>
          </a:xfrm>
          <a:prstGeom prst="rect">
            <a:avLst/>
          </a:prstGeom>
          <a:ln w="25400">
            <a:solidFill>
              <a:schemeClr val="bg1"/>
            </a:solidFill>
          </a:ln>
          <a:effectLst>
            <a:outerShdw blurRad="50800" dist="38100" dir="5400000" algn="t" rotWithShape="0">
              <a:prstClr val="black">
                <a:alpha val="40000"/>
              </a:prstClr>
            </a:outerShdw>
          </a:effectLst>
        </p:spPr>
      </p:pic>
      <p:sp>
        <p:nvSpPr>
          <p:cNvPr id="8" name="Rectangle 7"/>
          <p:cNvSpPr/>
          <p:nvPr userDrawn="1"/>
        </p:nvSpPr>
        <p:spPr>
          <a:xfrm>
            <a:off x="304802" y="666750"/>
            <a:ext cx="424604" cy="423802"/>
          </a:xfrm>
          <a:prstGeom prst="rect">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17895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ble; Quotati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524" y="1451508"/>
            <a:ext cx="3429000" cy="3111818"/>
          </a:xfrm>
          <a:prstGeom prst="rect">
            <a:avLst/>
          </a:prstGeom>
          <a:ln w="25400">
            <a:solidFill>
              <a:schemeClr val="bg1"/>
            </a:solidFill>
          </a:ln>
          <a:effectLst>
            <a:outerShdw blurRad="50800" dist="38100" dir="5400000" algn="t" rotWithShape="0">
              <a:prstClr val="black">
                <a:alpha val="40000"/>
              </a:prstClr>
            </a:outerShdw>
          </a:effectLst>
        </p:spPr>
      </p:pic>
      <p:sp>
        <p:nvSpPr>
          <p:cNvPr id="10" name="Text Placeholder 9"/>
          <p:cNvSpPr>
            <a:spLocks noGrp="1"/>
          </p:cNvSpPr>
          <p:nvPr>
            <p:ph type="body" sz="quarter" idx="13" hasCustomPrompt="1"/>
          </p:nvPr>
        </p:nvSpPr>
        <p:spPr>
          <a:xfrm>
            <a:off x="3136076" y="718782"/>
            <a:ext cx="5550724" cy="420522"/>
          </a:xfrm>
        </p:spPr>
        <p:txBody>
          <a:bodyPr lIns="0" tIns="0" rIns="0" bIns="0" anchor="ctr">
            <a:normAutofit/>
          </a:bodyPr>
          <a:lstStyle>
            <a:lvl1pPr marL="0" indent="0" algn="r">
              <a:buNone/>
              <a:defRPr sz="2800" spc="-150" baseline="0"/>
            </a:lvl1pPr>
          </a:lstStyle>
          <a:p>
            <a:pPr lvl="0"/>
            <a:r>
              <a:rPr lang="en-US" dirty="0"/>
              <a:t>Enter Title</a:t>
            </a:r>
          </a:p>
        </p:txBody>
      </p:sp>
      <p:sp>
        <p:nvSpPr>
          <p:cNvPr id="19" name="TextBox 18"/>
          <p:cNvSpPr txBox="1"/>
          <p:nvPr userDrawn="1"/>
        </p:nvSpPr>
        <p:spPr>
          <a:xfrm>
            <a:off x="762001" y="806640"/>
            <a:ext cx="3886199" cy="228600"/>
          </a:xfrm>
          <a:prstGeom prst="rect">
            <a:avLst/>
          </a:prstGeom>
        </p:spPr>
        <p:txBody>
          <a:bodyPr vert="horz" wrap="square" lIns="91440" tIns="45720" rIns="91440" bIns="45720" rtlCol="0" anchor="ctr">
            <a:noAutofit/>
          </a:bodyPr>
          <a:lstStyle/>
          <a:p>
            <a:r>
              <a:rPr lang="en-US" sz="1600" spc="-100" baseline="0" dirty="0">
                <a:latin typeface="Kalinga" pitchFamily="34" charset="0"/>
                <a:cs typeface="Kalinga" pitchFamily="34" charset="0"/>
              </a:rPr>
              <a:t>Ellen White – life, legacy and relevance</a:t>
            </a:r>
          </a:p>
        </p:txBody>
      </p:sp>
      <p:sp>
        <p:nvSpPr>
          <p:cNvPr id="23" name="Text Placeholder 22"/>
          <p:cNvSpPr>
            <a:spLocks noGrp="1"/>
          </p:cNvSpPr>
          <p:nvPr>
            <p:ph type="body" sz="quarter" idx="14" hasCustomPrompt="1"/>
          </p:nvPr>
        </p:nvSpPr>
        <p:spPr>
          <a:xfrm>
            <a:off x="76202" y="84314"/>
            <a:ext cx="8991600" cy="114300"/>
          </a:xfrm>
        </p:spPr>
        <p:txBody>
          <a:bodyPr wrap="square" lIns="0" tIns="0" rIns="0" bIns="0" anchor="ctr">
            <a:noAutofit/>
          </a:bodyPr>
          <a:lstStyle>
            <a:lvl1pPr marL="0" indent="0" algn="ctr">
              <a:buNone/>
              <a:defRPr sz="1200" spc="-50" baseline="0">
                <a:solidFill>
                  <a:schemeClr val="bg1">
                    <a:lumMod val="65000"/>
                  </a:schemeClr>
                </a:solidFill>
              </a:defRPr>
            </a:lvl1pPr>
          </a:lstStyle>
          <a:p>
            <a:pPr lvl="0"/>
            <a:r>
              <a:rPr lang="de-DE" dirty="0"/>
              <a:t>Navigation</a:t>
            </a:r>
            <a:endParaRPr lang="en-US" dirty="0"/>
          </a:p>
        </p:txBody>
      </p:sp>
      <p:sp>
        <p:nvSpPr>
          <p:cNvPr id="5" name="Text Placeholder 4"/>
          <p:cNvSpPr>
            <a:spLocks noGrp="1"/>
          </p:cNvSpPr>
          <p:nvPr>
            <p:ph type="body" sz="quarter" idx="16" hasCustomPrompt="1"/>
          </p:nvPr>
        </p:nvSpPr>
        <p:spPr>
          <a:xfrm>
            <a:off x="4622092" y="1428750"/>
            <a:ext cx="4078356" cy="3124200"/>
          </a:xfrm>
          <a:noFill/>
        </p:spPr>
        <p:txBody>
          <a:bodyPr lIns="0" tIns="0" rIns="0" bIns="0">
            <a:noAutofit/>
          </a:bodyPr>
          <a:lstStyle>
            <a:lvl1pPr marL="0" indent="0" algn="l">
              <a:spcBef>
                <a:spcPts val="1200"/>
              </a:spcBef>
              <a:buNone/>
              <a:defRPr sz="2000" b="1" spc="-7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a:t>Text</a:t>
            </a:r>
            <a:endParaRPr lang="en-US" dirty="0"/>
          </a:p>
        </p:txBody>
      </p:sp>
      <p:sp>
        <p:nvSpPr>
          <p:cNvPr id="8" name="Rectangle 7"/>
          <p:cNvSpPr/>
          <p:nvPr userDrawn="1"/>
        </p:nvSpPr>
        <p:spPr>
          <a:xfrm>
            <a:off x="304802" y="666750"/>
            <a:ext cx="424604" cy="423802"/>
          </a:xfrm>
          <a:prstGeom prst="rect">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20785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3136076" y="718782"/>
            <a:ext cx="5550724" cy="420522"/>
          </a:xfrm>
        </p:spPr>
        <p:txBody>
          <a:bodyPr lIns="0" tIns="0" rIns="0" bIns="0" anchor="ctr">
            <a:normAutofit/>
          </a:bodyPr>
          <a:lstStyle>
            <a:lvl1pPr marL="0" indent="0" algn="r">
              <a:buNone/>
              <a:defRPr sz="2800" spc="-150" baseline="0"/>
            </a:lvl1pPr>
          </a:lstStyle>
          <a:p>
            <a:pPr lvl="0"/>
            <a:r>
              <a:rPr lang="en-US" dirty="0"/>
              <a:t>Enter Title</a:t>
            </a:r>
          </a:p>
        </p:txBody>
      </p:sp>
      <p:sp>
        <p:nvSpPr>
          <p:cNvPr id="19" name="TextBox 18"/>
          <p:cNvSpPr txBox="1"/>
          <p:nvPr userDrawn="1"/>
        </p:nvSpPr>
        <p:spPr>
          <a:xfrm>
            <a:off x="762001" y="806640"/>
            <a:ext cx="3733799" cy="228600"/>
          </a:xfrm>
          <a:prstGeom prst="rect">
            <a:avLst/>
          </a:prstGeom>
        </p:spPr>
        <p:txBody>
          <a:bodyPr vert="horz" wrap="square" lIns="91440" tIns="45720" rIns="91440" bIns="45720" rtlCol="0" anchor="ctr">
            <a:noAutofit/>
          </a:bodyPr>
          <a:lstStyle/>
          <a:p>
            <a:r>
              <a:rPr lang="en-US" sz="1600" spc="-100" baseline="0" dirty="0">
                <a:latin typeface="Kalinga" pitchFamily="34" charset="0"/>
                <a:cs typeface="Kalinga" pitchFamily="34" charset="0"/>
              </a:rPr>
              <a:t>Ellen White – life, legacy and relevance</a:t>
            </a:r>
          </a:p>
        </p:txBody>
      </p:sp>
      <p:sp>
        <p:nvSpPr>
          <p:cNvPr id="23" name="Text Placeholder 22"/>
          <p:cNvSpPr>
            <a:spLocks noGrp="1"/>
          </p:cNvSpPr>
          <p:nvPr>
            <p:ph type="body" sz="quarter" idx="14" hasCustomPrompt="1"/>
          </p:nvPr>
        </p:nvSpPr>
        <p:spPr>
          <a:xfrm>
            <a:off x="76202" y="84314"/>
            <a:ext cx="8991600" cy="114300"/>
          </a:xfrm>
        </p:spPr>
        <p:txBody>
          <a:bodyPr lIns="0" tIns="0" rIns="0" bIns="0" anchor="ctr">
            <a:noAutofit/>
          </a:bodyPr>
          <a:lstStyle>
            <a:lvl1pPr marL="0" indent="0" algn="ctr">
              <a:buNone/>
              <a:defRPr sz="1200" spc="-50" baseline="0">
                <a:solidFill>
                  <a:schemeClr val="bg1">
                    <a:lumMod val="65000"/>
                  </a:schemeClr>
                </a:solidFill>
              </a:defRPr>
            </a:lvl1pPr>
          </a:lstStyle>
          <a:p>
            <a:pPr lvl="0"/>
            <a:r>
              <a:rPr lang="de-DE" dirty="0"/>
              <a:t>Navigation</a:t>
            </a:r>
            <a:endParaRPr lang="en-US" dirty="0"/>
          </a:p>
        </p:txBody>
      </p:sp>
      <p:sp>
        <p:nvSpPr>
          <p:cNvPr id="5" name="Text Placeholder 4"/>
          <p:cNvSpPr>
            <a:spLocks noGrp="1"/>
          </p:cNvSpPr>
          <p:nvPr>
            <p:ph type="body" sz="quarter" idx="16" hasCustomPrompt="1"/>
          </p:nvPr>
        </p:nvSpPr>
        <p:spPr>
          <a:xfrm>
            <a:off x="571503" y="3333750"/>
            <a:ext cx="2005441" cy="1371600"/>
          </a:xfrm>
        </p:spPr>
        <p:txBody>
          <a:bodyPr lIns="0" tIns="0" rIns="0" bIns="0">
            <a:noAutofit/>
          </a:bodyPr>
          <a:lstStyle>
            <a:lvl1pPr marL="0" indent="0" algn="ctr">
              <a:spcBef>
                <a:spcPts val="1200"/>
              </a:spcBef>
              <a:buNone/>
              <a:defRPr sz="11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a:t>Text</a:t>
            </a:r>
            <a:endParaRPr lang="en-US" dirty="0"/>
          </a:p>
        </p:txBody>
      </p:sp>
      <p:sp>
        <p:nvSpPr>
          <p:cNvPr id="9" name="Picture Placeholder 8"/>
          <p:cNvSpPr>
            <a:spLocks noGrp="1"/>
          </p:cNvSpPr>
          <p:nvPr>
            <p:ph type="pic" sz="quarter" idx="19" hasCustomPrompt="1"/>
          </p:nvPr>
        </p:nvSpPr>
        <p:spPr>
          <a:xfrm>
            <a:off x="310088" y="1428750"/>
            <a:ext cx="2534698" cy="1447800"/>
          </a:xfrm>
          <a:prstGeom prst="roundRect">
            <a:avLst/>
          </a:prstGeom>
          <a:ln w="25400">
            <a:solidFill>
              <a:schemeClr val="bg1"/>
            </a:solidFill>
          </a:ln>
          <a:effectLst>
            <a:outerShdw blurRad="50800" dist="38100" dir="5400000" algn="t" rotWithShape="0">
              <a:prstClr val="black">
                <a:alpha val="40000"/>
              </a:prstClr>
            </a:outerShdw>
          </a:effectLst>
        </p:spPr>
        <p:txBody>
          <a:bodyPr>
            <a:normAutofit/>
          </a:bodyPr>
          <a:lstStyle>
            <a:lvl1pPr marL="0" indent="0">
              <a:buNone/>
              <a:defRPr sz="1400"/>
            </a:lvl1pPr>
          </a:lstStyle>
          <a:p>
            <a:r>
              <a:rPr lang="de-CH" dirty="0"/>
              <a:t>Image</a:t>
            </a:r>
            <a:endParaRPr lang="en-US" dirty="0"/>
          </a:p>
        </p:txBody>
      </p:sp>
      <p:sp>
        <p:nvSpPr>
          <p:cNvPr id="16" name="Text Placeholder 15"/>
          <p:cNvSpPr>
            <a:spLocks noGrp="1"/>
          </p:cNvSpPr>
          <p:nvPr>
            <p:ph type="body" sz="quarter" idx="22" hasCustomPrompt="1"/>
          </p:nvPr>
        </p:nvSpPr>
        <p:spPr>
          <a:xfrm>
            <a:off x="579910" y="2958688"/>
            <a:ext cx="1991098" cy="304800"/>
          </a:xfrm>
        </p:spPr>
        <p:txBody>
          <a:bodyPr lIns="0" rIns="0">
            <a:noAutofit/>
          </a:bodyPr>
          <a:lstStyle>
            <a:lvl1pPr marL="0" indent="0" algn="ctr">
              <a:buNone/>
              <a:defRPr sz="2000" b="1" spc="-40" baseline="0"/>
            </a:lvl1pPr>
          </a:lstStyle>
          <a:p>
            <a:pPr lvl="0"/>
            <a:r>
              <a:rPr lang="de-CH" dirty="0"/>
              <a:t>Project</a:t>
            </a:r>
            <a:endParaRPr lang="en-US" dirty="0"/>
          </a:p>
        </p:txBody>
      </p:sp>
      <p:sp>
        <p:nvSpPr>
          <p:cNvPr id="26" name="Text Placeholder 4"/>
          <p:cNvSpPr>
            <a:spLocks noGrp="1"/>
          </p:cNvSpPr>
          <p:nvPr>
            <p:ph type="body" sz="quarter" idx="25" hasCustomPrompt="1"/>
          </p:nvPr>
        </p:nvSpPr>
        <p:spPr>
          <a:xfrm>
            <a:off x="3494165" y="3333750"/>
            <a:ext cx="2005441" cy="1371600"/>
          </a:xfrm>
        </p:spPr>
        <p:txBody>
          <a:bodyPr lIns="0" tIns="0" rIns="0" bIns="0">
            <a:noAutofit/>
          </a:bodyPr>
          <a:lstStyle>
            <a:lvl1pPr marL="0" indent="0" algn="ctr">
              <a:spcBef>
                <a:spcPts val="1200"/>
              </a:spcBef>
              <a:buNone/>
              <a:defRPr sz="11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a:t>Text</a:t>
            </a:r>
            <a:endParaRPr lang="en-US" dirty="0"/>
          </a:p>
        </p:txBody>
      </p:sp>
      <p:sp>
        <p:nvSpPr>
          <p:cNvPr id="27" name="Picture Placeholder 8"/>
          <p:cNvSpPr>
            <a:spLocks noGrp="1"/>
          </p:cNvSpPr>
          <p:nvPr>
            <p:ph type="pic" sz="quarter" idx="26" hasCustomPrompt="1"/>
          </p:nvPr>
        </p:nvSpPr>
        <p:spPr>
          <a:xfrm>
            <a:off x="3232750" y="1428750"/>
            <a:ext cx="2534698" cy="1447800"/>
          </a:xfrm>
          <a:prstGeom prst="roundRect">
            <a:avLst/>
          </a:prstGeom>
          <a:ln w="25400">
            <a:solidFill>
              <a:schemeClr val="bg1"/>
            </a:solidFill>
          </a:ln>
          <a:effectLst>
            <a:outerShdw blurRad="50800" dist="38100" dir="5400000" algn="t" rotWithShape="0">
              <a:prstClr val="black">
                <a:alpha val="40000"/>
              </a:prstClr>
            </a:outerShdw>
          </a:effectLst>
        </p:spPr>
        <p:txBody>
          <a:bodyPr>
            <a:normAutofit/>
          </a:bodyPr>
          <a:lstStyle>
            <a:lvl1pPr marL="0" indent="0">
              <a:buNone/>
              <a:defRPr sz="1400"/>
            </a:lvl1pPr>
          </a:lstStyle>
          <a:p>
            <a:r>
              <a:rPr lang="de-CH" dirty="0"/>
              <a:t>Image</a:t>
            </a:r>
            <a:endParaRPr lang="en-US" dirty="0"/>
          </a:p>
        </p:txBody>
      </p:sp>
      <p:sp>
        <p:nvSpPr>
          <p:cNvPr id="28" name="Text Placeholder 15"/>
          <p:cNvSpPr>
            <a:spLocks noGrp="1"/>
          </p:cNvSpPr>
          <p:nvPr>
            <p:ph type="body" sz="quarter" idx="27" hasCustomPrompt="1"/>
          </p:nvPr>
        </p:nvSpPr>
        <p:spPr>
          <a:xfrm>
            <a:off x="3502572" y="2958688"/>
            <a:ext cx="1991098" cy="304800"/>
          </a:xfrm>
        </p:spPr>
        <p:txBody>
          <a:bodyPr lIns="0" rIns="0">
            <a:noAutofit/>
          </a:bodyPr>
          <a:lstStyle>
            <a:lvl1pPr marL="0" indent="0" algn="ctr">
              <a:buNone/>
              <a:defRPr sz="2000" b="1" spc="-40" baseline="0"/>
            </a:lvl1pPr>
          </a:lstStyle>
          <a:p>
            <a:pPr lvl="0"/>
            <a:r>
              <a:rPr lang="de-CH" dirty="0"/>
              <a:t>Project</a:t>
            </a:r>
            <a:endParaRPr lang="en-US" dirty="0"/>
          </a:p>
        </p:txBody>
      </p:sp>
      <p:sp>
        <p:nvSpPr>
          <p:cNvPr id="29" name="Text Placeholder 4"/>
          <p:cNvSpPr>
            <a:spLocks noGrp="1"/>
          </p:cNvSpPr>
          <p:nvPr>
            <p:ph type="body" sz="quarter" idx="28" hasCustomPrompt="1"/>
          </p:nvPr>
        </p:nvSpPr>
        <p:spPr>
          <a:xfrm>
            <a:off x="6413517" y="3333750"/>
            <a:ext cx="2005441" cy="1371600"/>
          </a:xfrm>
        </p:spPr>
        <p:txBody>
          <a:bodyPr lIns="0" tIns="0" rIns="0" bIns="0">
            <a:noAutofit/>
          </a:bodyPr>
          <a:lstStyle>
            <a:lvl1pPr marL="0" indent="0" algn="ctr">
              <a:spcBef>
                <a:spcPts val="1200"/>
              </a:spcBef>
              <a:buNone/>
              <a:defRPr sz="11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a:t>Text</a:t>
            </a:r>
            <a:endParaRPr lang="en-US" dirty="0"/>
          </a:p>
        </p:txBody>
      </p:sp>
      <p:sp>
        <p:nvSpPr>
          <p:cNvPr id="30" name="Picture Placeholder 8"/>
          <p:cNvSpPr>
            <a:spLocks noGrp="1"/>
          </p:cNvSpPr>
          <p:nvPr>
            <p:ph type="pic" sz="quarter" idx="29" hasCustomPrompt="1"/>
          </p:nvPr>
        </p:nvSpPr>
        <p:spPr>
          <a:xfrm>
            <a:off x="6152102" y="1428750"/>
            <a:ext cx="2534698" cy="1447800"/>
          </a:xfrm>
          <a:prstGeom prst="roundRect">
            <a:avLst/>
          </a:prstGeom>
          <a:ln w="25400">
            <a:solidFill>
              <a:schemeClr val="bg1"/>
            </a:solidFill>
          </a:ln>
          <a:effectLst>
            <a:outerShdw blurRad="50800" dist="38100" dir="5400000" algn="t" rotWithShape="0">
              <a:prstClr val="black">
                <a:alpha val="40000"/>
              </a:prstClr>
            </a:outerShdw>
          </a:effectLst>
        </p:spPr>
        <p:txBody>
          <a:bodyPr>
            <a:normAutofit/>
          </a:bodyPr>
          <a:lstStyle>
            <a:lvl1pPr marL="0" indent="0">
              <a:buNone/>
              <a:defRPr sz="1400"/>
            </a:lvl1pPr>
          </a:lstStyle>
          <a:p>
            <a:r>
              <a:rPr lang="de-CH" dirty="0"/>
              <a:t>Image</a:t>
            </a:r>
            <a:endParaRPr lang="en-US" dirty="0"/>
          </a:p>
        </p:txBody>
      </p:sp>
      <p:sp>
        <p:nvSpPr>
          <p:cNvPr id="31" name="Text Placeholder 15"/>
          <p:cNvSpPr>
            <a:spLocks noGrp="1"/>
          </p:cNvSpPr>
          <p:nvPr>
            <p:ph type="body" sz="quarter" idx="30" hasCustomPrompt="1"/>
          </p:nvPr>
        </p:nvSpPr>
        <p:spPr>
          <a:xfrm>
            <a:off x="6421924" y="2958688"/>
            <a:ext cx="1991098" cy="304800"/>
          </a:xfrm>
        </p:spPr>
        <p:txBody>
          <a:bodyPr lIns="0" rIns="0">
            <a:noAutofit/>
          </a:bodyPr>
          <a:lstStyle>
            <a:lvl1pPr marL="0" indent="0" algn="ctr">
              <a:buNone/>
              <a:defRPr sz="2000" b="1" spc="-40" baseline="0"/>
            </a:lvl1pPr>
          </a:lstStyle>
          <a:p>
            <a:pPr lvl="0"/>
            <a:r>
              <a:rPr lang="de-CH" dirty="0"/>
              <a:t>Project</a:t>
            </a:r>
            <a:endParaRPr lang="en-US" dirty="0"/>
          </a:p>
        </p:txBody>
      </p:sp>
      <p:sp>
        <p:nvSpPr>
          <p:cNvPr id="15" name="Rectangle 14"/>
          <p:cNvSpPr/>
          <p:nvPr userDrawn="1"/>
        </p:nvSpPr>
        <p:spPr>
          <a:xfrm>
            <a:off x="304802" y="666750"/>
            <a:ext cx="424604" cy="423802"/>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9205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x images">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3136076" y="718782"/>
            <a:ext cx="5550724" cy="420522"/>
          </a:xfrm>
        </p:spPr>
        <p:txBody>
          <a:bodyPr lIns="0" tIns="0" rIns="0" bIns="0" anchor="ctr">
            <a:normAutofit/>
          </a:bodyPr>
          <a:lstStyle>
            <a:lvl1pPr marL="0" indent="0" algn="r">
              <a:buNone/>
              <a:defRPr sz="2800" spc="-150" baseline="0"/>
            </a:lvl1pPr>
          </a:lstStyle>
          <a:p>
            <a:pPr lvl="0"/>
            <a:r>
              <a:rPr lang="en-US" dirty="0"/>
              <a:t>Enter Title</a:t>
            </a:r>
          </a:p>
        </p:txBody>
      </p:sp>
      <p:sp>
        <p:nvSpPr>
          <p:cNvPr id="19" name="TextBox 18"/>
          <p:cNvSpPr txBox="1"/>
          <p:nvPr userDrawn="1"/>
        </p:nvSpPr>
        <p:spPr>
          <a:xfrm>
            <a:off x="762001" y="806640"/>
            <a:ext cx="3809999" cy="228600"/>
          </a:xfrm>
          <a:prstGeom prst="rect">
            <a:avLst/>
          </a:prstGeom>
        </p:spPr>
        <p:txBody>
          <a:bodyPr vert="horz" wrap="square" lIns="91440" tIns="45720" rIns="91440" bIns="45720" rtlCol="0" anchor="ctr">
            <a:noAutofit/>
          </a:bodyPr>
          <a:lstStyle/>
          <a:p>
            <a:r>
              <a:rPr lang="en-US" sz="1600" spc="-100" baseline="0" dirty="0">
                <a:latin typeface="Kalinga" pitchFamily="34" charset="0"/>
                <a:cs typeface="Kalinga" pitchFamily="34" charset="0"/>
              </a:rPr>
              <a:t>Ellen White – life, legacy and relevance</a:t>
            </a:r>
          </a:p>
        </p:txBody>
      </p:sp>
      <p:sp>
        <p:nvSpPr>
          <p:cNvPr id="23" name="Text Placeholder 22"/>
          <p:cNvSpPr>
            <a:spLocks noGrp="1"/>
          </p:cNvSpPr>
          <p:nvPr>
            <p:ph type="body" sz="quarter" idx="14" hasCustomPrompt="1"/>
          </p:nvPr>
        </p:nvSpPr>
        <p:spPr>
          <a:xfrm>
            <a:off x="76202" y="84314"/>
            <a:ext cx="8991600" cy="114300"/>
          </a:xfrm>
        </p:spPr>
        <p:txBody>
          <a:bodyPr lIns="0" tIns="0" rIns="0" bIns="0" anchor="ctr">
            <a:noAutofit/>
          </a:bodyPr>
          <a:lstStyle>
            <a:lvl1pPr marL="0" indent="0" algn="ctr">
              <a:buNone/>
              <a:defRPr sz="1200" spc="-50" baseline="0">
                <a:solidFill>
                  <a:schemeClr val="bg1">
                    <a:lumMod val="65000"/>
                  </a:schemeClr>
                </a:solidFill>
              </a:defRPr>
            </a:lvl1pPr>
          </a:lstStyle>
          <a:p>
            <a:pPr lvl="0"/>
            <a:r>
              <a:rPr lang="de-DE" dirty="0"/>
              <a:t>Navigation</a:t>
            </a:r>
            <a:endParaRPr lang="en-US" dirty="0"/>
          </a:p>
        </p:txBody>
      </p:sp>
      <p:sp>
        <p:nvSpPr>
          <p:cNvPr id="9" name="Picture Placeholder 8"/>
          <p:cNvSpPr>
            <a:spLocks noGrp="1"/>
          </p:cNvSpPr>
          <p:nvPr>
            <p:ph type="pic" sz="quarter" idx="19" hasCustomPrompt="1"/>
          </p:nvPr>
        </p:nvSpPr>
        <p:spPr>
          <a:xfrm>
            <a:off x="310088" y="1428750"/>
            <a:ext cx="2534698" cy="1229167"/>
          </a:xfrm>
          <a:prstGeom prst="roundRect">
            <a:avLst/>
          </a:prstGeom>
          <a:ln w="25400">
            <a:solidFill>
              <a:schemeClr val="bg1"/>
            </a:solidFill>
          </a:ln>
          <a:effectLst>
            <a:outerShdw blurRad="50800" dist="38100" dir="5400000" algn="t" rotWithShape="0">
              <a:prstClr val="black">
                <a:alpha val="40000"/>
              </a:prstClr>
            </a:outerShdw>
          </a:effectLst>
        </p:spPr>
        <p:txBody>
          <a:bodyPr>
            <a:normAutofit/>
          </a:bodyPr>
          <a:lstStyle>
            <a:lvl1pPr marL="0" indent="0">
              <a:buNone/>
              <a:defRPr sz="1400"/>
            </a:lvl1pPr>
          </a:lstStyle>
          <a:p>
            <a:r>
              <a:rPr lang="de-CH" dirty="0"/>
              <a:t>Image</a:t>
            </a:r>
            <a:endParaRPr lang="en-US" dirty="0"/>
          </a:p>
        </p:txBody>
      </p:sp>
      <p:sp>
        <p:nvSpPr>
          <p:cNvPr id="16" name="Text Placeholder 15"/>
          <p:cNvSpPr>
            <a:spLocks noGrp="1"/>
          </p:cNvSpPr>
          <p:nvPr>
            <p:ph type="body" sz="quarter" idx="22" hasCustomPrompt="1"/>
          </p:nvPr>
        </p:nvSpPr>
        <p:spPr>
          <a:xfrm>
            <a:off x="216649" y="2718462"/>
            <a:ext cx="2731268" cy="258772"/>
          </a:xfrm>
        </p:spPr>
        <p:txBody>
          <a:bodyPr lIns="0" rIns="0">
            <a:noAutofit/>
          </a:bodyPr>
          <a:lstStyle>
            <a:lvl1pPr marL="0" indent="0" algn="ctr">
              <a:buNone/>
              <a:defRPr sz="2000" b="1" spc="-40" baseline="0"/>
            </a:lvl1pPr>
          </a:lstStyle>
          <a:p>
            <a:pPr lvl="0"/>
            <a:r>
              <a:rPr lang="de-CH" dirty="0"/>
              <a:t>Project</a:t>
            </a:r>
            <a:endParaRPr lang="en-US" dirty="0"/>
          </a:p>
        </p:txBody>
      </p:sp>
      <p:sp>
        <p:nvSpPr>
          <p:cNvPr id="27" name="Picture Placeholder 8"/>
          <p:cNvSpPr>
            <a:spLocks noGrp="1"/>
          </p:cNvSpPr>
          <p:nvPr>
            <p:ph type="pic" sz="quarter" idx="26" hasCustomPrompt="1"/>
          </p:nvPr>
        </p:nvSpPr>
        <p:spPr>
          <a:xfrm>
            <a:off x="3232750" y="1428750"/>
            <a:ext cx="2534698" cy="1229167"/>
          </a:xfrm>
          <a:prstGeom prst="roundRect">
            <a:avLst/>
          </a:prstGeom>
          <a:ln w="25400">
            <a:solidFill>
              <a:schemeClr val="bg1"/>
            </a:solidFill>
          </a:ln>
          <a:effectLst>
            <a:outerShdw blurRad="50800" dist="38100" dir="5400000" algn="t" rotWithShape="0">
              <a:prstClr val="black">
                <a:alpha val="40000"/>
              </a:prstClr>
            </a:outerShdw>
          </a:effectLst>
        </p:spPr>
        <p:txBody>
          <a:bodyPr>
            <a:normAutofit/>
          </a:bodyPr>
          <a:lstStyle>
            <a:lvl1pPr marL="0" indent="0">
              <a:buNone/>
              <a:defRPr sz="1400"/>
            </a:lvl1pPr>
          </a:lstStyle>
          <a:p>
            <a:r>
              <a:rPr lang="de-CH" dirty="0"/>
              <a:t>Image</a:t>
            </a:r>
            <a:endParaRPr lang="en-US" dirty="0"/>
          </a:p>
        </p:txBody>
      </p:sp>
      <p:sp>
        <p:nvSpPr>
          <p:cNvPr id="28" name="Text Placeholder 15"/>
          <p:cNvSpPr>
            <a:spLocks noGrp="1"/>
          </p:cNvSpPr>
          <p:nvPr>
            <p:ph type="body" sz="quarter" idx="27" hasCustomPrompt="1"/>
          </p:nvPr>
        </p:nvSpPr>
        <p:spPr>
          <a:xfrm>
            <a:off x="3120881" y="2718462"/>
            <a:ext cx="2754480" cy="258772"/>
          </a:xfrm>
        </p:spPr>
        <p:txBody>
          <a:bodyPr lIns="0" rIns="0">
            <a:noAutofit/>
          </a:bodyPr>
          <a:lstStyle>
            <a:lvl1pPr marL="0" indent="0" algn="ctr">
              <a:buNone/>
              <a:defRPr sz="2000" b="1" spc="-40" baseline="0"/>
            </a:lvl1pPr>
          </a:lstStyle>
          <a:p>
            <a:pPr lvl="0"/>
            <a:r>
              <a:rPr lang="de-CH" dirty="0"/>
              <a:t>Project</a:t>
            </a:r>
            <a:endParaRPr lang="en-US" dirty="0"/>
          </a:p>
        </p:txBody>
      </p:sp>
      <p:sp>
        <p:nvSpPr>
          <p:cNvPr id="30" name="Picture Placeholder 8"/>
          <p:cNvSpPr>
            <a:spLocks noGrp="1"/>
          </p:cNvSpPr>
          <p:nvPr>
            <p:ph type="pic" sz="quarter" idx="29" hasCustomPrompt="1"/>
          </p:nvPr>
        </p:nvSpPr>
        <p:spPr>
          <a:xfrm>
            <a:off x="6152102" y="1428750"/>
            <a:ext cx="2534698" cy="1229167"/>
          </a:xfrm>
          <a:prstGeom prst="roundRect">
            <a:avLst/>
          </a:prstGeom>
          <a:ln w="25400">
            <a:solidFill>
              <a:schemeClr val="bg1"/>
            </a:solidFill>
          </a:ln>
          <a:effectLst>
            <a:outerShdw blurRad="50800" dist="38100" dir="5400000" algn="t" rotWithShape="0">
              <a:prstClr val="black">
                <a:alpha val="40000"/>
              </a:prstClr>
            </a:outerShdw>
          </a:effectLst>
        </p:spPr>
        <p:txBody>
          <a:bodyPr>
            <a:normAutofit/>
          </a:bodyPr>
          <a:lstStyle>
            <a:lvl1pPr marL="0" indent="0">
              <a:buNone/>
              <a:defRPr sz="1400"/>
            </a:lvl1pPr>
          </a:lstStyle>
          <a:p>
            <a:r>
              <a:rPr lang="de-CH" dirty="0"/>
              <a:t>Image</a:t>
            </a:r>
            <a:endParaRPr lang="en-US" dirty="0"/>
          </a:p>
        </p:txBody>
      </p:sp>
      <p:sp>
        <p:nvSpPr>
          <p:cNvPr id="31" name="Text Placeholder 15"/>
          <p:cNvSpPr>
            <a:spLocks noGrp="1"/>
          </p:cNvSpPr>
          <p:nvPr>
            <p:ph type="body" sz="quarter" idx="30" hasCustomPrompt="1"/>
          </p:nvPr>
        </p:nvSpPr>
        <p:spPr>
          <a:xfrm>
            <a:off x="5991197" y="2718462"/>
            <a:ext cx="2852552" cy="258772"/>
          </a:xfrm>
        </p:spPr>
        <p:txBody>
          <a:bodyPr lIns="0" rIns="0">
            <a:noAutofit/>
          </a:bodyPr>
          <a:lstStyle>
            <a:lvl1pPr marL="0" indent="0" algn="ctr">
              <a:buNone/>
              <a:defRPr sz="2000" b="1" spc="-40" baseline="0"/>
            </a:lvl1pPr>
          </a:lstStyle>
          <a:p>
            <a:pPr lvl="0"/>
            <a:r>
              <a:rPr lang="de-CH" dirty="0"/>
              <a:t>Project</a:t>
            </a:r>
            <a:endParaRPr lang="en-US" dirty="0"/>
          </a:p>
        </p:txBody>
      </p:sp>
      <p:sp>
        <p:nvSpPr>
          <p:cNvPr id="51" name="Picture Placeholder 8"/>
          <p:cNvSpPr>
            <a:spLocks noGrp="1"/>
          </p:cNvSpPr>
          <p:nvPr>
            <p:ph type="pic" sz="quarter" idx="31" hasCustomPrompt="1"/>
          </p:nvPr>
        </p:nvSpPr>
        <p:spPr>
          <a:xfrm>
            <a:off x="304802" y="3181350"/>
            <a:ext cx="2534698" cy="1229167"/>
          </a:xfrm>
          <a:prstGeom prst="roundRect">
            <a:avLst/>
          </a:prstGeom>
          <a:ln w="25400">
            <a:solidFill>
              <a:schemeClr val="bg1"/>
            </a:solidFill>
          </a:ln>
          <a:effectLst>
            <a:outerShdw blurRad="50800" dist="38100" dir="5400000" algn="t" rotWithShape="0">
              <a:prstClr val="black">
                <a:alpha val="40000"/>
              </a:prstClr>
            </a:outerShdw>
          </a:effectLst>
        </p:spPr>
        <p:txBody>
          <a:bodyPr>
            <a:normAutofit/>
          </a:bodyPr>
          <a:lstStyle>
            <a:lvl1pPr marL="0" indent="0">
              <a:buNone/>
              <a:defRPr sz="1400"/>
            </a:lvl1pPr>
          </a:lstStyle>
          <a:p>
            <a:r>
              <a:rPr lang="de-CH" dirty="0"/>
              <a:t>Image</a:t>
            </a:r>
            <a:endParaRPr lang="en-US" dirty="0"/>
          </a:p>
        </p:txBody>
      </p:sp>
      <p:sp>
        <p:nvSpPr>
          <p:cNvPr id="52" name="Text Placeholder 15"/>
          <p:cNvSpPr>
            <a:spLocks noGrp="1"/>
          </p:cNvSpPr>
          <p:nvPr>
            <p:ph type="body" sz="quarter" idx="32" hasCustomPrompt="1"/>
          </p:nvPr>
        </p:nvSpPr>
        <p:spPr>
          <a:xfrm>
            <a:off x="151486" y="4471062"/>
            <a:ext cx="2837374" cy="258772"/>
          </a:xfrm>
        </p:spPr>
        <p:txBody>
          <a:bodyPr lIns="0" rIns="0">
            <a:noAutofit/>
          </a:bodyPr>
          <a:lstStyle>
            <a:lvl1pPr marL="0" indent="0" algn="ctr">
              <a:buNone/>
              <a:defRPr sz="2000" b="1" spc="-40" baseline="0"/>
            </a:lvl1pPr>
          </a:lstStyle>
          <a:p>
            <a:pPr lvl="0"/>
            <a:r>
              <a:rPr lang="de-CH" dirty="0"/>
              <a:t>Project</a:t>
            </a:r>
            <a:endParaRPr lang="en-US" dirty="0"/>
          </a:p>
        </p:txBody>
      </p:sp>
      <p:sp>
        <p:nvSpPr>
          <p:cNvPr id="53" name="Picture Placeholder 8"/>
          <p:cNvSpPr>
            <a:spLocks noGrp="1"/>
          </p:cNvSpPr>
          <p:nvPr>
            <p:ph type="pic" sz="quarter" idx="33" hasCustomPrompt="1"/>
          </p:nvPr>
        </p:nvSpPr>
        <p:spPr>
          <a:xfrm>
            <a:off x="3227464" y="3181350"/>
            <a:ext cx="2534698" cy="1229167"/>
          </a:xfrm>
          <a:prstGeom prst="roundRect">
            <a:avLst/>
          </a:prstGeom>
          <a:ln w="25400">
            <a:solidFill>
              <a:schemeClr val="bg1"/>
            </a:solidFill>
          </a:ln>
          <a:effectLst>
            <a:outerShdw blurRad="50800" dist="38100" dir="5400000" algn="t" rotWithShape="0">
              <a:prstClr val="black">
                <a:alpha val="40000"/>
              </a:prstClr>
            </a:outerShdw>
          </a:effectLst>
        </p:spPr>
        <p:txBody>
          <a:bodyPr>
            <a:normAutofit/>
          </a:bodyPr>
          <a:lstStyle>
            <a:lvl1pPr marL="0" indent="0">
              <a:buNone/>
              <a:defRPr sz="1400"/>
            </a:lvl1pPr>
          </a:lstStyle>
          <a:p>
            <a:r>
              <a:rPr lang="de-CH" dirty="0"/>
              <a:t>Image</a:t>
            </a:r>
            <a:endParaRPr lang="en-US" dirty="0"/>
          </a:p>
        </p:txBody>
      </p:sp>
      <p:sp>
        <p:nvSpPr>
          <p:cNvPr id="54" name="Text Placeholder 15"/>
          <p:cNvSpPr>
            <a:spLocks noGrp="1"/>
          </p:cNvSpPr>
          <p:nvPr>
            <p:ph type="body" sz="quarter" idx="34" hasCustomPrompt="1"/>
          </p:nvPr>
        </p:nvSpPr>
        <p:spPr>
          <a:xfrm>
            <a:off x="3103485" y="4471062"/>
            <a:ext cx="2778700" cy="258772"/>
          </a:xfrm>
        </p:spPr>
        <p:txBody>
          <a:bodyPr lIns="0" rIns="0">
            <a:noAutofit/>
          </a:bodyPr>
          <a:lstStyle>
            <a:lvl1pPr marL="0" indent="0" algn="ctr">
              <a:buNone/>
              <a:defRPr sz="2000" b="1" spc="-40" baseline="0"/>
            </a:lvl1pPr>
          </a:lstStyle>
          <a:p>
            <a:pPr lvl="0"/>
            <a:r>
              <a:rPr lang="de-CH" dirty="0"/>
              <a:t>Project</a:t>
            </a:r>
            <a:endParaRPr lang="en-US" dirty="0"/>
          </a:p>
        </p:txBody>
      </p:sp>
      <p:sp>
        <p:nvSpPr>
          <p:cNvPr id="55" name="Picture Placeholder 8"/>
          <p:cNvSpPr>
            <a:spLocks noGrp="1"/>
          </p:cNvSpPr>
          <p:nvPr>
            <p:ph type="pic" sz="quarter" idx="35" hasCustomPrompt="1"/>
          </p:nvPr>
        </p:nvSpPr>
        <p:spPr>
          <a:xfrm>
            <a:off x="6146816" y="3181350"/>
            <a:ext cx="2534698" cy="1229167"/>
          </a:xfrm>
          <a:prstGeom prst="roundRect">
            <a:avLst/>
          </a:prstGeom>
          <a:ln w="25400">
            <a:solidFill>
              <a:schemeClr val="bg1"/>
            </a:solidFill>
          </a:ln>
          <a:effectLst>
            <a:outerShdw blurRad="50800" dist="38100" dir="5400000" algn="t" rotWithShape="0">
              <a:prstClr val="black">
                <a:alpha val="40000"/>
              </a:prstClr>
            </a:outerShdw>
          </a:effectLst>
        </p:spPr>
        <p:txBody>
          <a:bodyPr>
            <a:normAutofit/>
          </a:bodyPr>
          <a:lstStyle>
            <a:lvl1pPr marL="0" indent="0">
              <a:buNone/>
              <a:defRPr sz="1400"/>
            </a:lvl1pPr>
          </a:lstStyle>
          <a:p>
            <a:r>
              <a:rPr lang="de-CH" dirty="0"/>
              <a:t>Image</a:t>
            </a:r>
            <a:endParaRPr lang="en-US" dirty="0"/>
          </a:p>
        </p:txBody>
      </p:sp>
      <p:sp>
        <p:nvSpPr>
          <p:cNvPr id="56" name="Text Placeholder 15"/>
          <p:cNvSpPr>
            <a:spLocks noGrp="1"/>
          </p:cNvSpPr>
          <p:nvPr>
            <p:ph type="body" sz="quarter" idx="36" hasCustomPrompt="1"/>
          </p:nvPr>
        </p:nvSpPr>
        <p:spPr>
          <a:xfrm>
            <a:off x="5960153" y="4471062"/>
            <a:ext cx="2904068" cy="258772"/>
          </a:xfrm>
        </p:spPr>
        <p:txBody>
          <a:bodyPr lIns="0" rIns="0">
            <a:noAutofit/>
          </a:bodyPr>
          <a:lstStyle>
            <a:lvl1pPr marL="0" indent="0" algn="ctr">
              <a:buNone/>
              <a:defRPr sz="2000" b="1" spc="-40" baseline="0"/>
            </a:lvl1pPr>
          </a:lstStyle>
          <a:p>
            <a:pPr lvl="0"/>
            <a:r>
              <a:rPr lang="de-CH" dirty="0"/>
              <a:t>Project</a:t>
            </a:r>
            <a:endParaRPr lang="en-US" dirty="0"/>
          </a:p>
        </p:txBody>
      </p:sp>
      <p:sp>
        <p:nvSpPr>
          <p:cNvPr id="18" name="Rectangle 17"/>
          <p:cNvSpPr/>
          <p:nvPr userDrawn="1"/>
        </p:nvSpPr>
        <p:spPr>
          <a:xfrm>
            <a:off x="304802" y="666750"/>
            <a:ext cx="424604" cy="423802"/>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36464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8" name="Picture Placeholder 2"/>
          <p:cNvSpPr>
            <a:spLocks noGrp="1"/>
          </p:cNvSpPr>
          <p:nvPr>
            <p:ph type="pic" sz="quarter" idx="17" hasCustomPrompt="1"/>
          </p:nvPr>
        </p:nvSpPr>
        <p:spPr>
          <a:xfrm>
            <a:off x="0" y="229714"/>
            <a:ext cx="9144000" cy="4094635"/>
          </a:xfrm>
          <a:noFill/>
          <a:ln w="9525">
            <a:noFill/>
          </a:ln>
          <a:effectLst>
            <a:outerShdw blurRad="50800" dist="38100" dir="5400000" algn="t" rotWithShape="0">
              <a:prstClr val="black">
                <a:alpha val="40000"/>
              </a:prstClr>
            </a:outerShdw>
          </a:effectLst>
        </p:spPr>
        <p:txBody>
          <a:bodyPr/>
          <a:lstStyle>
            <a:lvl1pPr marL="0" indent="0">
              <a:buNone/>
              <a:defRPr sz="1200"/>
            </a:lvl1pPr>
          </a:lstStyle>
          <a:p>
            <a:r>
              <a:rPr lang="de-DE" dirty="0"/>
              <a:t>Image</a:t>
            </a:r>
            <a:endParaRPr lang="en-US" dirty="0"/>
          </a:p>
        </p:txBody>
      </p:sp>
      <p:sp>
        <p:nvSpPr>
          <p:cNvPr id="10" name="Text Placeholder 9"/>
          <p:cNvSpPr>
            <a:spLocks noGrp="1"/>
          </p:cNvSpPr>
          <p:nvPr>
            <p:ph type="body" sz="quarter" idx="13" hasCustomPrompt="1"/>
          </p:nvPr>
        </p:nvSpPr>
        <p:spPr>
          <a:xfrm>
            <a:off x="340428" y="4483738"/>
            <a:ext cx="4495800" cy="420522"/>
          </a:xfrm>
        </p:spPr>
        <p:txBody>
          <a:bodyPr lIns="0" tIns="0" rIns="0" bIns="0" anchor="ctr">
            <a:normAutofit/>
          </a:bodyPr>
          <a:lstStyle>
            <a:lvl1pPr marL="0" indent="0" algn="l">
              <a:buNone/>
              <a:defRPr sz="2800" spc="-150" baseline="0"/>
            </a:lvl1pPr>
          </a:lstStyle>
          <a:p>
            <a:pPr lvl="0"/>
            <a:r>
              <a:rPr lang="en-US" dirty="0"/>
              <a:t>Enter Title</a:t>
            </a:r>
          </a:p>
        </p:txBody>
      </p:sp>
      <p:sp>
        <p:nvSpPr>
          <p:cNvPr id="23" name="Text Placeholder 22"/>
          <p:cNvSpPr>
            <a:spLocks noGrp="1"/>
          </p:cNvSpPr>
          <p:nvPr>
            <p:ph type="body" sz="quarter" idx="14" hasCustomPrompt="1"/>
          </p:nvPr>
        </p:nvSpPr>
        <p:spPr>
          <a:xfrm>
            <a:off x="76202" y="84314"/>
            <a:ext cx="8991600" cy="114300"/>
          </a:xfrm>
        </p:spPr>
        <p:txBody>
          <a:bodyPr lIns="0" tIns="0" rIns="0" bIns="0" anchor="ctr">
            <a:noAutofit/>
          </a:bodyPr>
          <a:lstStyle>
            <a:lvl1pPr marL="0" indent="0" algn="ctr">
              <a:buNone/>
              <a:defRPr sz="1200" spc="-50" baseline="0">
                <a:solidFill>
                  <a:schemeClr val="bg1">
                    <a:lumMod val="65000"/>
                  </a:schemeClr>
                </a:solidFill>
              </a:defRPr>
            </a:lvl1pPr>
          </a:lstStyle>
          <a:p>
            <a:pPr lvl="0"/>
            <a:r>
              <a:rPr lang="de-DE" dirty="0"/>
              <a:t>Navigation</a:t>
            </a:r>
            <a:endParaRPr lang="en-US" dirty="0"/>
          </a:p>
        </p:txBody>
      </p:sp>
      <p:sp>
        <p:nvSpPr>
          <p:cNvPr id="5" name="Text Placeholder 4"/>
          <p:cNvSpPr>
            <a:spLocks noGrp="1"/>
          </p:cNvSpPr>
          <p:nvPr>
            <p:ph type="body" sz="quarter" idx="16" hasCustomPrompt="1"/>
          </p:nvPr>
        </p:nvSpPr>
        <p:spPr>
          <a:xfrm>
            <a:off x="4947062" y="4400550"/>
            <a:ext cx="3962400" cy="457200"/>
          </a:xfrm>
        </p:spPr>
        <p:txBody>
          <a:bodyPr lIns="0" tIns="0" rIns="0" bIns="0">
            <a:noAutofit/>
          </a:bodyPr>
          <a:lstStyle>
            <a:lvl1pPr marL="0" indent="0" algn="r">
              <a:lnSpc>
                <a:spcPts val="2000"/>
              </a:lnSpc>
              <a:spcBef>
                <a:spcPts val="0"/>
              </a:spcBef>
              <a:buNone/>
              <a:defRPr sz="19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a:t>Text</a:t>
            </a:r>
            <a:endParaRPr lang="en-US" dirty="0"/>
          </a:p>
        </p:txBody>
      </p:sp>
      <p:cxnSp>
        <p:nvCxnSpPr>
          <p:cNvPr id="9" name="Straight Connector 8"/>
          <p:cNvCxnSpPr/>
          <p:nvPr userDrawn="1"/>
        </p:nvCxnSpPr>
        <p:spPr>
          <a:xfrm>
            <a:off x="223114" y="4498848"/>
            <a:ext cx="0" cy="267005"/>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921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Images Stacked">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3136076" y="718782"/>
            <a:ext cx="5550724" cy="420522"/>
          </a:xfrm>
        </p:spPr>
        <p:txBody>
          <a:bodyPr lIns="0" tIns="0" rIns="0" bIns="0" anchor="ctr">
            <a:normAutofit/>
          </a:bodyPr>
          <a:lstStyle>
            <a:lvl1pPr marL="0" indent="0" algn="r">
              <a:buNone/>
              <a:defRPr sz="2800" spc="-150" baseline="0"/>
            </a:lvl1pPr>
          </a:lstStyle>
          <a:p>
            <a:pPr lvl="0"/>
            <a:r>
              <a:rPr lang="en-US" dirty="0"/>
              <a:t>Enter Title</a:t>
            </a:r>
          </a:p>
        </p:txBody>
      </p:sp>
      <p:sp>
        <p:nvSpPr>
          <p:cNvPr id="19" name="TextBox 18"/>
          <p:cNvSpPr txBox="1"/>
          <p:nvPr userDrawn="1"/>
        </p:nvSpPr>
        <p:spPr>
          <a:xfrm>
            <a:off x="762001" y="806640"/>
            <a:ext cx="4114799" cy="228600"/>
          </a:xfrm>
          <a:prstGeom prst="rect">
            <a:avLst/>
          </a:prstGeom>
        </p:spPr>
        <p:txBody>
          <a:bodyPr vert="horz" wrap="square" lIns="91440" tIns="45720" rIns="91440" bIns="45720" rtlCol="0" anchor="ctr">
            <a:noAutofit/>
          </a:bodyPr>
          <a:lstStyle/>
          <a:p>
            <a:r>
              <a:rPr lang="en-US" sz="1600" spc="-100" baseline="0" dirty="0">
                <a:latin typeface="Kalinga" pitchFamily="34" charset="0"/>
                <a:cs typeface="Kalinga" pitchFamily="34" charset="0"/>
              </a:rPr>
              <a:t>Ellen White – life, legacy and relevance</a:t>
            </a:r>
          </a:p>
        </p:txBody>
      </p:sp>
      <p:sp>
        <p:nvSpPr>
          <p:cNvPr id="23" name="Text Placeholder 22"/>
          <p:cNvSpPr>
            <a:spLocks noGrp="1"/>
          </p:cNvSpPr>
          <p:nvPr>
            <p:ph type="body" sz="quarter" idx="14" hasCustomPrompt="1"/>
          </p:nvPr>
        </p:nvSpPr>
        <p:spPr>
          <a:xfrm>
            <a:off x="76202" y="84314"/>
            <a:ext cx="8991600" cy="114300"/>
          </a:xfrm>
        </p:spPr>
        <p:txBody>
          <a:bodyPr lIns="0" tIns="0" rIns="0" bIns="0" anchor="ctr">
            <a:noAutofit/>
          </a:bodyPr>
          <a:lstStyle>
            <a:lvl1pPr marL="0" indent="0" algn="ctr">
              <a:buNone/>
              <a:defRPr sz="1200" spc="-50" baseline="0">
                <a:solidFill>
                  <a:schemeClr val="bg1">
                    <a:lumMod val="65000"/>
                  </a:schemeClr>
                </a:solidFill>
              </a:defRPr>
            </a:lvl1pPr>
          </a:lstStyle>
          <a:p>
            <a:pPr lvl="0"/>
            <a:r>
              <a:rPr lang="de-DE" dirty="0"/>
              <a:t>Navigation</a:t>
            </a:r>
            <a:endParaRPr lang="en-US" dirty="0"/>
          </a:p>
        </p:txBody>
      </p:sp>
      <p:sp>
        <p:nvSpPr>
          <p:cNvPr id="9" name="Picture Placeholder 8"/>
          <p:cNvSpPr>
            <a:spLocks noGrp="1"/>
          </p:cNvSpPr>
          <p:nvPr>
            <p:ph type="pic" sz="quarter" idx="19" hasCustomPrompt="1"/>
          </p:nvPr>
        </p:nvSpPr>
        <p:spPr>
          <a:xfrm>
            <a:off x="1827775" y="1428750"/>
            <a:ext cx="5469611" cy="3124200"/>
          </a:xfrm>
          <a:prstGeom prst="rect">
            <a:avLst/>
          </a:prstGeom>
          <a:ln w="25400">
            <a:solidFill>
              <a:schemeClr val="bg1"/>
            </a:solidFill>
          </a:ln>
          <a:effectLst>
            <a:outerShdw blurRad="63500" dist="50800" dir="5400000" algn="t" rotWithShape="0">
              <a:prstClr val="black">
                <a:alpha val="60000"/>
              </a:prstClr>
            </a:outerShdw>
          </a:effectLst>
        </p:spPr>
        <p:txBody>
          <a:bodyPr>
            <a:normAutofit/>
          </a:bodyPr>
          <a:lstStyle>
            <a:lvl1pPr marL="0" indent="0">
              <a:buNone/>
              <a:defRPr sz="1400"/>
            </a:lvl1pPr>
          </a:lstStyle>
          <a:p>
            <a:r>
              <a:rPr lang="de-CH" dirty="0"/>
              <a:t>Image 1</a:t>
            </a:r>
          </a:p>
        </p:txBody>
      </p:sp>
      <p:sp>
        <p:nvSpPr>
          <p:cNvPr id="27" name="Picture Placeholder 8"/>
          <p:cNvSpPr>
            <a:spLocks noGrp="1"/>
          </p:cNvSpPr>
          <p:nvPr>
            <p:ph type="pic" sz="quarter" idx="26" hasCustomPrompt="1"/>
          </p:nvPr>
        </p:nvSpPr>
        <p:spPr>
          <a:xfrm rot="-180000">
            <a:off x="1808319" y="1460221"/>
            <a:ext cx="5486400" cy="3133789"/>
          </a:xfrm>
          <a:prstGeom prst="rect">
            <a:avLst/>
          </a:prstGeom>
          <a:ln w="25400">
            <a:solidFill>
              <a:schemeClr val="bg1"/>
            </a:solidFill>
          </a:ln>
          <a:effectLst>
            <a:outerShdw blurRad="63500" dist="50800" dir="5400000" algn="t" rotWithShape="0">
              <a:prstClr val="black">
                <a:alpha val="60000"/>
              </a:prstClr>
            </a:outerShdw>
          </a:effectLst>
        </p:spPr>
        <p:txBody>
          <a:bodyPr>
            <a:normAutofit/>
          </a:bodyPr>
          <a:lstStyle>
            <a:lvl1pPr marL="0" indent="0">
              <a:buNone/>
              <a:defRPr sz="1400"/>
            </a:lvl1pPr>
          </a:lstStyle>
          <a:p>
            <a:r>
              <a:rPr lang="de-CH" dirty="0"/>
              <a:t>Image 2</a:t>
            </a:r>
          </a:p>
        </p:txBody>
      </p:sp>
      <p:sp>
        <p:nvSpPr>
          <p:cNvPr id="30" name="Picture Placeholder 8"/>
          <p:cNvSpPr>
            <a:spLocks noGrp="1"/>
          </p:cNvSpPr>
          <p:nvPr>
            <p:ph type="pic" sz="quarter" idx="29" hasCustomPrompt="1"/>
          </p:nvPr>
        </p:nvSpPr>
        <p:spPr>
          <a:xfrm rot="120000">
            <a:off x="2051033" y="1447332"/>
            <a:ext cx="5486400" cy="3133789"/>
          </a:xfrm>
          <a:prstGeom prst="rect">
            <a:avLst/>
          </a:prstGeom>
          <a:ln w="25400">
            <a:solidFill>
              <a:schemeClr val="bg1"/>
            </a:solidFill>
          </a:ln>
          <a:effectLst>
            <a:outerShdw blurRad="63500" dist="50800" dir="5400000" algn="t" rotWithShape="0">
              <a:prstClr val="black">
                <a:alpha val="60000"/>
              </a:prstClr>
            </a:outerShdw>
          </a:effectLst>
        </p:spPr>
        <p:txBody>
          <a:bodyPr>
            <a:normAutofit/>
          </a:bodyPr>
          <a:lstStyle>
            <a:lvl1pPr marL="0" indent="0">
              <a:buNone/>
              <a:defRPr sz="1400"/>
            </a:lvl1pPr>
          </a:lstStyle>
          <a:p>
            <a:r>
              <a:rPr lang="de-CH" dirty="0"/>
              <a:t>Image 3</a:t>
            </a:r>
            <a:endParaRPr lang="en-US" dirty="0"/>
          </a:p>
        </p:txBody>
      </p:sp>
      <p:sp>
        <p:nvSpPr>
          <p:cNvPr id="11" name="Rectangle 10"/>
          <p:cNvSpPr/>
          <p:nvPr userDrawn="1"/>
        </p:nvSpPr>
        <p:spPr>
          <a:xfrm>
            <a:off x="304802" y="666750"/>
            <a:ext cx="424604" cy="423802"/>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20077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0"/>
            <a:ext cx="91440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4914900"/>
            <a:ext cx="91440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7381642" y="4988214"/>
            <a:ext cx="1371600" cy="116176"/>
          </a:xfrm>
          <a:prstGeom prst="rect">
            <a:avLst/>
          </a:prstGeom>
        </p:spPr>
        <p:txBody>
          <a:bodyPr vert="horz" wrap="square" lIns="91440" tIns="45720" rIns="91440" bIns="45720" rtlCol="0" anchor="ctr">
            <a:noAutofit/>
          </a:bodyPr>
          <a:lstStyle/>
          <a:p>
            <a:pPr algn="r"/>
            <a:r>
              <a:rPr lang="en-US" sz="900" b="1" kern="0" spc="-30" baseline="0" dirty="0">
                <a:solidFill>
                  <a:schemeClr val="bg1">
                    <a:lumMod val="75000"/>
                  </a:schemeClr>
                </a:solidFill>
                <a:latin typeface="Kalinga" pitchFamily="34" charset="0"/>
                <a:cs typeface="Kalinga" pitchFamily="34" charset="0"/>
              </a:rPr>
              <a:t>Ellen G. White Estate</a:t>
            </a:r>
          </a:p>
        </p:txBody>
      </p:sp>
      <p:pic>
        <p:nvPicPr>
          <p:cNvPr id="17" name="Picture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315200" y="4938126"/>
            <a:ext cx="177818" cy="170087"/>
          </a:xfrm>
          <a:prstGeom prst="rect">
            <a:avLst/>
          </a:prstGeom>
        </p:spPr>
      </p:pic>
      <p:cxnSp>
        <p:nvCxnSpPr>
          <p:cNvPr id="19" name="Straight Connector 18"/>
          <p:cNvCxnSpPr/>
          <p:nvPr userDrawn="1"/>
        </p:nvCxnSpPr>
        <p:spPr>
          <a:xfrm>
            <a:off x="0" y="0"/>
            <a:ext cx="9144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0" y="5143500"/>
            <a:ext cx="9144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426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2" r:id="rId6"/>
    <p:sldLayoutId id="2147483658" r:id="rId7"/>
    <p:sldLayoutId id="2147483653" r:id="rId8"/>
    <p:sldLayoutId id="2147483654" r:id="rId9"/>
  </p:sldLayoutIdLst>
  <p:txStyles>
    <p:titleStyle>
      <a:lvl1pPr algn="r" defTabSz="914400" rtl="0" eaLnBrk="1" latinLnBrk="0" hangingPunct="1">
        <a:spcBef>
          <a:spcPct val="0"/>
        </a:spcBef>
        <a:buNone/>
        <a:defRPr sz="3400" kern="1200" spc="-150" baseline="0">
          <a:solidFill>
            <a:schemeClr val="tx1"/>
          </a:solidFill>
          <a:latin typeface="Kalinga" pitchFamily="34" charset="0"/>
          <a:ea typeface="+mj-ea"/>
          <a:cs typeface="Kalinga" pitchFamily="34" charset="0"/>
        </a:defRPr>
      </a:lvl1pPr>
    </p:titleStyle>
    <p:bodyStyle>
      <a:lvl1pPr marL="342900" indent="-342900" algn="l" defTabSz="914400" rtl="0" eaLnBrk="1" latinLnBrk="0" hangingPunct="1">
        <a:spcBef>
          <a:spcPct val="20000"/>
        </a:spcBef>
        <a:buFont typeface="Arial" pitchFamily="34" charset="0"/>
        <a:buChar char="•"/>
        <a:defRPr sz="1200" kern="1200">
          <a:solidFill>
            <a:schemeClr val="tx1"/>
          </a:solidFill>
          <a:latin typeface="Kalinga" pitchFamily="34" charset="0"/>
          <a:ea typeface="+mn-ea"/>
          <a:cs typeface="Kalinga" pitchFamily="34" charset="0"/>
        </a:defRPr>
      </a:lvl1pPr>
      <a:lvl2pPr marL="742950" indent="-285750" algn="l" defTabSz="914400" rtl="0" eaLnBrk="1" latinLnBrk="0" hangingPunct="1">
        <a:spcBef>
          <a:spcPct val="20000"/>
        </a:spcBef>
        <a:buFont typeface="Arial" pitchFamily="34" charset="0"/>
        <a:buChar char="–"/>
        <a:defRPr sz="1200" kern="1200">
          <a:solidFill>
            <a:schemeClr val="tx1"/>
          </a:solidFill>
          <a:latin typeface="Kalinga" pitchFamily="34" charset="0"/>
          <a:ea typeface="+mn-ea"/>
          <a:cs typeface="Kalinga" pitchFamily="34" charset="0"/>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Kalinga" pitchFamily="34" charset="0"/>
          <a:ea typeface="+mn-ea"/>
          <a:cs typeface="Kalinga" pitchFamily="34" charset="0"/>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Kalinga" pitchFamily="34" charset="0"/>
          <a:ea typeface="+mn-ea"/>
          <a:cs typeface="Kalinga" pitchFamily="34"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Kalinga" pitchFamily="34" charset="0"/>
          <a:ea typeface="+mn-ea"/>
          <a:cs typeface="Kaling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114300"/>
            <a:ext cx="6019800" cy="10465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124200" y="1428750"/>
            <a:ext cx="5029200" cy="3314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55638" y="4857750"/>
            <a:ext cx="1630362"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latin typeface="Times"/>
              </a:defRPr>
            </a:lvl1pPr>
          </a:lstStyle>
          <a:p>
            <a:pPr fontAlgn="base">
              <a:spcBef>
                <a:spcPct val="0"/>
              </a:spcBef>
              <a:spcAft>
                <a:spcPct val="0"/>
              </a:spcAft>
              <a:defRPr/>
            </a:pPr>
            <a:endParaRPr lang="en-US">
              <a:solidFill>
                <a:srgbClr val="EFF6EF"/>
              </a:solidFill>
            </a:endParaRPr>
          </a:p>
        </p:txBody>
      </p:sp>
      <p:sp>
        <p:nvSpPr>
          <p:cNvPr id="1029" name="Rectangle 5"/>
          <p:cNvSpPr>
            <a:spLocks noGrp="1" noChangeArrowheads="1"/>
          </p:cNvSpPr>
          <p:nvPr>
            <p:ph type="ftr" sz="quarter" idx="3"/>
          </p:nvPr>
        </p:nvSpPr>
        <p:spPr bwMode="auto">
          <a:xfrm>
            <a:off x="3505200" y="4857750"/>
            <a:ext cx="202088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latin typeface="Times"/>
              </a:defRPr>
            </a:lvl1pPr>
          </a:lstStyle>
          <a:p>
            <a:pPr fontAlgn="base">
              <a:spcBef>
                <a:spcPct val="0"/>
              </a:spcBef>
              <a:spcAft>
                <a:spcPct val="0"/>
              </a:spcAft>
              <a:defRPr/>
            </a:pPr>
            <a:endParaRPr lang="en-US">
              <a:solidFill>
                <a:srgbClr val="EFF6EF"/>
              </a:solidFill>
            </a:endParaRPr>
          </a:p>
        </p:txBody>
      </p:sp>
      <p:sp>
        <p:nvSpPr>
          <p:cNvPr id="1030" name="Rectangle 6"/>
          <p:cNvSpPr>
            <a:spLocks noGrp="1" noChangeArrowheads="1"/>
          </p:cNvSpPr>
          <p:nvPr>
            <p:ph type="sldNum" sz="quarter" idx="4"/>
          </p:nvPr>
        </p:nvSpPr>
        <p:spPr bwMode="auto">
          <a:xfrm>
            <a:off x="6934201" y="4857750"/>
            <a:ext cx="163036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latin typeface="Times"/>
              </a:defRPr>
            </a:lvl1pPr>
          </a:lstStyle>
          <a:p>
            <a:pPr fontAlgn="base">
              <a:spcBef>
                <a:spcPct val="0"/>
              </a:spcBef>
              <a:spcAft>
                <a:spcPct val="0"/>
              </a:spcAft>
              <a:defRPr/>
            </a:pPr>
            <a:fld id="{7007A599-85FE-4C41-92CA-CCA3696E847B}" type="slidenum">
              <a:rPr lang="en-US">
                <a:solidFill>
                  <a:srgbClr val="EFF6EF"/>
                </a:solidFill>
              </a:rPr>
              <a:pPr fontAlgn="base">
                <a:spcBef>
                  <a:spcPct val="0"/>
                </a:spcBef>
                <a:spcAft>
                  <a:spcPct val="0"/>
                </a:spcAft>
                <a:defRPr/>
              </a:pPr>
              <a:t>‹#›</a:t>
            </a:fld>
            <a:endParaRPr lang="en-US">
              <a:solidFill>
                <a:srgbClr val="EFF6EF"/>
              </a:solidFill>
            </a:endParaRPr>
          </a:p>
        </p:txBody>
      </p:sp>
    </p:spTree>
    <p:extLst>
      <p:ext uri="{BB962C8B-B14F-4D97-AF65-F5344CB8AC3E}">
        <p14:creationId xmlns:p14="http://schemas.microsoft.com/office/powerpoint/2010/main" val="297063315"/>
      </p:ext>
    </p:extLst>
  </p:cSld>
  <p:clrMap bg1="dk1" tx1="lt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fade/>
  </p:transition>
  <p:txStyles>
    <p:titleStyle>
      <a:lvl1pPr algn="ctr" rtl="0" eaLnBrk="0" fontAlgn="base" hangingPunct="0">
        <a:lnSpc>
          <a:spcPct val="70000"/>
        </a:lnSpc>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lnSpc>
          <a:spcPct val="70000"/>
        </a:lnSpc>
        <a:spcBef>
          <a:spcPct val="0"/>
        </a:spcBef>
        <a:spcAft>
          <a:spcPct val="0"/>
        </a:spcAft>
        <a:defRPr sz="4400" b="1">
          <a:solidFill>
            <a:schemeClr val="tx2"/>
          </a:solidFill>
          <a:effectLst>
            <a:outerShdw blurRad="38100" dist="38100" dir="2700000" algn="tl">
              <a:srgbClr val="000000"/>
            </a:outerShdw>
          </a:effectLst>
          <a:latin typeface="Georgia" charset="0"/>
        </a:defRPr>
      </a:lvl2pPr>
      <a:lvl3pPr algn="ctr" rtl="0" eaLnBrk="0" fontAlgn="base" hangingPunct="0">
        <a:lnSpc>
          <a:spcPct val="70000"/>
        </a:lnSpc>
        <a:spcBef>
          <a:spcPct val="0"/>
        </a:spcBef>
        <a:spcAft>
          <a:spcPct val="0"/>
        </a:spcAft>
        <a:defRPr sz="4400" b="1">
          <a:solidFill>
            <a:schemeClr val="tx2"/>
          </a:solidFill>
          <a:effectLst>
            <a:outerShdw blurRad="38100" dist="38100" dir="2700000" algn="tl">
              <a:srgbClr val="000000"/>
            </a:outerShdw>
          </a:effectLst>
          <a:latin typeface="Georgia" charset="0"/>
        </a:defRPr>
      </a:lvl3pPr>
      <a:lvl4pPr algn="ctr" rtl="0" eaLnBrk="0" fontAlgn="base" hangingPunct="0">
        <a:lnSpc>
          <a:spcPct val="70000"/>
        </a:lnSpc>
        <a:spcBef>
          <a:spcPct val="0"/>
        </a:spcBef>
        <a:spcAft>
          <a:spcPct val="0"/>
        </a:spcAft>
        <a:defRPr sz="4400" b="1">
          <a:solidFill>
            <a:schemeClr val="tx2"/>
          </a:solidFill>
          <a:effectLst>
            <a:outerShdw blurRad="38100" dist="38100" dir="2700000" algn="tl">
              <a:srgbClr val="000000"/>
            </a:outerShdw>
          </a:effectLst>
          <a:latin typeface="Georgia" charset="0"/>
        </a:defRPr>
      </a:lvl4pPr>
      <a:lvl5pPr algn="ctr" rtl="0" eaLnBrk="0" fontAlgn="base" hangingPunct="0">
        <a:lnSpc>
          <a:spcPct val="70000"/>
        </a:lnSpc>
        <a:spcBef>
          <a:spcPct val="0"/>
        </a:spcBef>
        <a:spcAft>
          <a:spcPct val="0"/>
        </a:spcAft>
        <a:defRPr sz="4400" b="1">
          <a:solidFill>
            <a:schemeClr val="tx2"/>
          </a:solidFill>
          <a:effectLst>
            <a:outerShdw blurRad="38100" dist="38100" dir="2700000" algn="tl">
              <a:srgbClr val="000000"/>
            </a:outerShdw>
          </a:effectLst>
          <a:latin typeface="Georgia" charset="0"/>
        </a:defRPr>
      </a:lvl5pPr>
      <a:lvl6pPr marL="457200" algn="ctr" rtl="0" eaLnBrk="1" fontAlgn="base" hangingPunct="1">
        <a:lnSpc>
          <a:spcPct val="70000"/>
        </a:lnSpc>
        <a:spcBef>
          <a:spcPct val="0"/>
        </a:spcBef>
        <a:spcAft>
          <a:spcPct val="0"/>
        </a:spcAft>
        <a:defRPr sz="4400" b="1">
          <a:solidFill>
            <a:schemeClr val="tx2"/>
          </a:solidFill>
          <a:effectLst>
            <a:outerShdw blurRad="38100" dist="38100" dir="2700000" algn="tl">
              <a:srgbClr val="000000"/>
            </a:outerShdw>
          </a:effectLst>
          <a:latin typeface="Georgia" charset="0"/>
        </a:defRPr>
      </a:lvl6pPr>
      <a:lvl7pPr marL="914400" algn="ctr" rtl="0" eaLnBrk="1" fontAlgn="base" hangingPunct="1">
        <a:lnSpc>
          <a:spcPct val="70000"/>
        </a:lnSpc>
        <a:spcBef>
          <a:spcPct val="0"/>
        </a:spcBef>
        <a:spcAft>
          <a:spcPct val="0"/>
        </a:spcAft>
        <a:defRPr sz="4400" b="1">
          <a:solidFill>
            <a:schemeClr val="tx2"/>
          </a:solidFill>
          <a:effectLst>
            <a:outerShdw blurRad="38100" dist="38100" dir="2700000" algn="tl">
              <a:srgbClr val="000000"/>
            </a:outerShdw>
          </a:effectLst>
          <a:latin typeface="Georgia" charset="0"/>
        </a:defRPr>
      </a:lvl7pPr>
      <a:lvl8pPr marL="1371600" algn="ctr" rtl="0" eaLnBrk="1" fontAlgn="base" hangingPunct="1">
        <a:lnSpc>
          <a:spcPct val="70000"/>
        </a:lnSpc>
        <a:spcBef>
          <a:spcPct val="0"/>
        </a:spcBef>
        <a:spcAft>
          <a:spcPct val="0"/>
        </a:spcAft>
        <a:defRPr sz="4400" b="1">
          <a:solidFill>
            <a:schemeClr val="tx2"/>
          </a:solidFill>
          <a:effectLst>
            <a:outerShdw blurRad="38100" dist="38100" dir="2700000" algn="tl">
              <a:srgbClr val="000000"/>
            </a:outerShdw>
          </a:effectLst>
          <a:latin typeface="Georgia" charset="0"/>
        </a:defRPr>
      </a:lvl8pPr>
      <a:lvl9pPr marL="1828800" algn="ctr" rtl="0" eaLnBrk="1" fontAlgn="base" hangingPunct="1">
        <a:lnSpc>
          <a:spcPct val="70000"/>
        </a:lnSpc>
        <a:spcBef>
          <a:spcPct val="0"/>
        </a:spcBef>
        <a:spcAft>
          <a:spcPct val="0"/>
        </a:spcAft>
        <a:defRPr sz="4400" b="1">
          <a:solidFill>
            <a:schemeClr val="tx2"/>
          </a:solidFill>
          <a:effectLst>
            <a:outerShdw blurRad="38100" dist="38100" dir="2700000" algn="tl">
              <a:srgbClr val="000000"/>
            </a:outerShdw>
          </a:effectLst>
          <a:latin typeface="Georgia" charset="0"/>
        </a:defRPr>
      </a:lvl9pPr>
    </p:titleStyle>
    <p:bodyStyle>
      <a:lvl1pPr marL="342900" indent="-342900" algn="l" rtl="0" eaLnBrk="0" fontAlgn="base" hangingPunct="0">
        <a:spcBef>
          <a:spcPct val="20000"/>
        </a:spcBef>
        <a:spcAft>
          <a:spcPct val="0"/>
        </a:spcAft>
        <a:buChar char="•"/>
        <a:defRPr sz="36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har char="»"/>
        <a:defRPr sz="24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har char="»"/>
        <a:defRPr sz="24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har char="»"/>
        <a:defRPr sz="24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har char="»"/>
        <a:defRPr sz="24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04800" y="742950"/>
            <a:ext cx="8229600" cy="1569660"/>
          </a:xfrm>
          <a:prstGeom prst="rect">
            <a:avLst/>
          </a:prstGeom>
          <a:noFill/>
        </p:spPr>
        <p:txBody>
          <a:bodyPr>
            <a:spAutoFit/>
            <a:scene3d>
              <a:camera prst="isometricOffAxis1Right"/>
              <a:lightRig rig="threePt" dir="tl"/>
            </a:scene3d>
            <a:sp3d extrusionH="57150" contourW="12700" prstMaterial="metal">
              <a:bevelT w="38100" h="38100"/>
              <a:bevelB w="38100" h="38100" prst="angle"/>
              <a:contourClr>
                <a:schemeClr val="accent6">
                  <a:shade val="73000"/>
                </a:schemeClr>
              </a:contourClr>
            </a:sp3d>
          </a:bodyPr>
          <a:lstStyle/>
          <a:p>
            <a:pPr fontAlgn="base">
              <a:spcBef>
                <a:spcPct val="0"/>
              </a:spcBef>
              <a:spcAft>
                <a:spcPct val="0"/>
              </a:spcAft>
              <a:defRPr/>
            </a:pPr>
            <a:r>
              <a:rPr lang="uk-UA" sz="9600" b="1" dirty="0">
                <a:ln w="0">
                  <a:noFill/>
                </a:ln>
                <a:solidFill>
                  <a:srgbClr val="2C223A">
                    <a:lumMod val="50000"/>
                    <a:lumOff val="50000"/>
                  </a:srgbClr>
                </a:solidFill>
                <a:effectLst>
                  <a:outerShdw blurRad="50800" dist="152400" dir="8100000" algn="tr" rotWithShape="0">
                    <a:prstClr val="black">
                      <a:alpha val="53000"/>
                    </a:prstClr>
                  </a:outerShdw>
                  <a:reflection blurRad="6350" stA="60000" endA="900" endPos="60000" dist="29997" dir="5400000" sy="-100000" algn="bl" rotWithShape="0"/>
                </a:effectLst>
                <a:latin typeface="Andorra" pitchFamily="2" charset="0"/>
              </a:rPr>
              <a:t>ЭЛЛЕН УАЙТ</a:t>
            </a:r>
            <a:endParaRPr lang="en-US" sz="9600" b="1" dirty="0">
              <a:ln w="0">
                <a:noFill/>
              </a:ln>
              <a:solidFill>
                <a:srgbClr val="2C223A">
                  <a:lumMod val="50000"/>
                  <a:lumOff val="50000"/>
                </a:srgbClr>
              </a:solidFill>
              <a:effectLst>
                <a:outerShdw blurRad="50800" dist="152400" dir="8100000" algn="tr" rotWithShape="0">
                  <a:prstClr val="black">
                    <a:alpha val="53000"/>
                  </a:prstClr>
                </a:outerShdw>
                <a:reflection blurRad="6350" stA="60000" endA="900" endPos="60000" dist="29997" dir="5400000" sy="-100000" algn="bl" rotWithShape="0"/>
              </a:effectLst>
              <a:latin typeface="Andorra" pitchFamily="2" charset="0"/>
            </a:endParaRPr>
          </a:p>
        </p:txBody>
      </p:sp>
      <p:sp>
        <p:nvSpPr>
          <p:cNvPr id="12" name="Rectangle 11"/>
          <p:cNvSpPr/>
          <p:nvPr/>
        </p:nvSpPr>
        <p:spPr>
          <a:xfrm>
            <a:off x="533397" y="2482145"/>
            <a:ext cx="4724400" cy="2123658"/>
          </a:xfrm>
          <a:prstGeom prst="rect">
            <a:avLst/>
          </a:prstGeom>
          <a:noFill/>
        </p:spPr>
        <p:txBody>
          <a:bodyPr>
            <a:spAutoFit/>
            <a:scene3d>
              <a:camera prst="orthographicFront"/>
              <a:lightRig rig="sunrise" dir="t"/>
            </a:scene3d>
            <a:sp3d prstMaterial="dkEdge">
              <a:bevelT w="38100" h="38100"/>
            </a:sp3d>
          </a:bodyPr>
          <a:lstStyle/>
          <a:p>
            <a:pPr algn="ctr" fontAlgn="base">
              <a:spcBef>
                <a:spcPct val="0"/>
              </a:spcBef>
              <a:spcAft>
                <a:spcPct val="0"/>
              </a:spcAft>
              <a:defRPr/>
            </a:pPr>
            <a:r>
              <a:rPr lang="ru-RU" sz="4400" b="1" dirty="0">
                <a:ln w="12700">
                  <a:solidFill>
                    <a:srgbClr val="EFF6EF">
                      <a:satMod val="155000"/>
                    </a:srgbClr>
                  </a:solidFill>
                  <a:prstDash val="solid"/>
                </a:ln>
                <a:solidFill>
                  <a:srgbClr val="F9DB6F"/>
                </a:solidFill>
                <a:effectLst>
                  <a:outerShdw blurRad="50800" dist="88900" dir="8100000" algn="tr" rotWithShape="0">
                    <a:prstClr val="black">
                      <a:alpha val="68000"/>
                    </a:prstClr>
                  </a:outerShdw>
                </a:effectLst>
                <a:latin typeface="Calibri" panose="020F0502020204030204" pitchFamily="34" charset="0"/>
                <a:ea typeface="Times New Roman" charset="0"/>
                <a:cs typeface="Calibri" panose="020F0502020204030204" pitchFamily="34" charset="0"/>
              </a:rPr>
              <a:t>Эллен Уайт - жизнь, наследие и актуальность</a:t>
            </a:r>
          </a:p>
        </p:txBody>
      </p:sp>
      <p:pic>
        <p:nvPicPr>
          <p:cNvPr id="3076" name="Picture 6" descr="ellen_vignett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1699672"/>
            <a:ext cx="2819397" cy="307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20560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8"/>
                                        </p:tgtEl>
                                        <p:attrNameLst>
                                          <p:attrName>ppt_y</p:attrName>
                                        </p:attrNameLst>
                                      </p:cBhvr>
                                      <p:tavLst>
                                        <p:tav tm="0" fmla="#ppt_y+(sin(-2*pi*(1-$))*-#ppt_x+cos(-2*pi*(1-$))*(1-#ppt_y))*(1-$)">
                                          <p:val>
                                            <p:fltVal val="0"/>
                                          </p:val>
                                        </p:tav>
                                        <p:tav tm="100000">
                                          <p:val>
                                            <p:fltVal val="1"/>
                                          </p:val>
                                        </p:tav>
                                      </p:tavLst>
                                    </p:anim>
                                  </p:childTnLst>
                                </p:cTn>
                              </p:par>
                              <p:par>
                                <p:cTn id="11" presetID="10"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2000"/>
                                        <p:tgtEl>
                                          <p:spTgt spid="3076"/>
                                        </p:tgtEl>
                                      </p:cBhvr>
                                    </p:animEffect>
                                  </p:childTnLst>
                                </p:cTn>
                              </p:par>
                            </p:childTnLst>
                          </p:cTn>
                        </p:par>
                        <p:par>
                          <p:cTn id="14" fill="hold" nodeType="afterGroup">
                            <p:stCondLst>
                              <p:cond delay="2000"/>
                            </p:stCondLst>
                            <p:childTnLst>
                              <p:par>
                                <p:cTn id="15" presetID="1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lide(fromLeft)">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normAutofit lnSpcReduction="10000"/>
          </a:bodyPr>
          <a:lstStyle/>
          <a:p>
            <a:r>
              <a:rPr lang="uk-UA" dirty="0"/>
              <a:t>Брак с Джеймсом Уайтом</a:t>
            </a:r>
            <a:endParaRPr lang="en-US" dirty="0"/>
          </a:p>
        </p:txBody>
      </p:sp>
      <p:pic>
        <p:nvPicPr>
          <p:cNvPr id="11" name="Picture Placeholder 10"/>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tretch>
            <a:fillRect/>
          </a:stretch>
        </p:blipFill>
        <p:spPr>
          <a:xfrm>
            <a:off x="3509465" y="1428750"/>
            <a:ext cx="2106231" cy="3124200"/>
          </a:xfrm>
        </p:spPr>
      </p:pic>
      <p:pic>
        <p:nvPicPr>
          <p:cNvPr id="13" name="Picture Placeholder 12"/>
          <p:cNvPicPr>
            <a:picLocks noGrp="1" noChangeAspect="1"/>
          </p:cNvPicPr>
          <p:nvPr>
            <p:ph type="pic" sz="quarter" idx="29"/>
          </p:nvPr>
        </p:nvPicPr>
        <p:blipFill>
          <a:blip r:embed="rId4" cstate="print">
            <a:extLst>
              <a:ext uri="{28A0092B-C50C-407E-A947-70E740481C1C}">
                <a14:useLocalDpi xmlns:a14="http://schemas.microsoft.com/office/drawing/2010/main" val="0"/>
              </a:ext>
            </a:extLst>
          </a:blip>
          <a:stretch>
            <a:fillRect/>
          </a:stretch>
        </p:blipFill>
        <p:spPr>
          <a:xfrm rot="120000">
            <a:off x="3565558" y="1447332"/>
            <a:ext cx="1942949" cy="3133789"/>
          </a:xfrm>
        </p:spPr>
      </p:pic>
    </p:spTree>
    <p:extLst>
      <p:ext uri="{BB962C8B-B14F-4D97-AF65-F5344CB8AC3E}">
        <p14:creationId xmlns:p14="http://schemas.microsoft.com/office/powerpoint/2010/main" val="1087799327"/>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lnSpcReduction="10000"/>
          </a:bodyPr>
          <a:lstStyle/>
          <a:p>
            <a:r>
              <a:rPr lang="uk-UA" dirty="0" err="1"/>
              <a:t>Суббота</a:t>
            </a:r>
            <a:endParaRPr lang="en-US" dirty="0"/>
          </a:p>
        </p:txBody>
      </p:sp>
      <p:pic>
        <p:nvPicPr>
          <p:cNvPr id="6" name="Picture Placeholder 5"/>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15958" b="15958"/>
          <a:stretch>
            <a:fillRect/>
          </a:stretch>
        </p:blipFill>
        <p:spPr/>
      </p:pic>
      <p:sp>
        <p:nvSpPr>
          <p:cNvPr id="5" name="Text Placeholder 4"/>
          <p:cNvSpPr>
            <a:spLocks noGrp="1"/>
          </p:cNvSpPr>
          <p:nvPr>
            <p:ph type="body" sz="quarter" idx="16"/>
          </p:nvPr>
        </p:nvSpPr>
        <p:spPr/>
        <p:txBody>
          <a:bodyPr/>
          <a:lstStyle/>
          <a:p>
            <a:r>
              <a:rPr lang="ru-RU" dirty="0">
                <a:solidFill>
                  <a:srgbClr val="000000"/>
                </a:solidFill>
                <a:latin typeface="Helvetica Neue" panose="02000503000000020004" pitchFamily="2" charset="0"/>
              </a:rPr>
              <a:t>«Помни день субботний, чтобы святить его». </a:t>
            </a:r>
            <a:r>
              <a:rPr lang="en-US" dirty="0"/>
              <a:t>(</a:t>
            </a:r>
            <a:r>
              <a:rPr lang="uk-UA" dirty="0" err="1"/>
              <a:t>Исх</a:t>
            </a:r>
            <a:r>
              <a:rPr lang="uk-UA" dirty="0"/>
              <a:t>. </a:t>
            </a:r>
            <a:r>
              <a:rPr lang="en-US" dirty="0"/>
              <a:t>20:8)</a:t>
            </a:r>
          </a:p>
        </p:txBody>
      </p:sp>
    </p:spTree>
    <p:extLst>
      <p:ext uri="{BB962C8B-B14F-4D97-AF65-F5344CB8AC3E}">
        <p14:creationId xmlns:p14="http://schemas.microsoft.com/office/powerpoint/2010/main" val="3993500391"/>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t="15624" b="15624"/>
          <a:stretch>
            <a:fillRect/>
          </a:stretch>
        </p:blipFill>
        <p:spPr/>
      </p:pic>
      <p:sp>
        <p:nvSpPr>
          <p:cNvPr id="6" name="Text Placeholder 5"/>
          <p:cNvSpPr>
            <a:spLocks noGrp="1"/>
          </p:cNvSpPr>
          <p:nvPr>
            <p:ph type="body" sz="quarter" idx="13"/>
          </p:nvPr>
        </p:nvSpPr>
        <p:spPr>
          <a:xfrm>
            <a:off x="381000" y="4437228"/>
            <a:ext cx="4495800" cy="420522"/>
          </a:xfrm>
        </p:spPr>
        <p:txBody>
          <a:bodyPr>
            <a:normAutofit/>
          </a:bodyPr>
          <a:lstStyle/>
          <a:p>
            <a:r>
              <a:rPr lang="ru-RU" sz="2400" dirty="0"/>
              <a:t>Посвящение</a:t>
            </a:r>
          </a:p>
        </p:txBody>
      </p:sp>
      <p:sp>
        <p:nvSpPr>
          <p:cNvPr id="8" name="Text Placeholder 7"/>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262090121"/>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normAutofit lnSpcReduction="10000"/>
          </a:bodyPr>
          <a:lstStyle/>
          <a:p>
            <a:r>
              <a:rPr lang="uk-UA" dirty="0" err="1"/>
              <a:t>Посвящение</a:t>
            </a:r>
            <a:r>
              <a:rPr lang="uk-UA" dirty="0"/>
              <a:t> </a:t>
            </a:r>
            <a:endParaRPr lang="en-US" dirty="0"/>
          </a:p>
        </p:txBody>
      </p:sp>
      <p:pic>
        <p:nvPicPr>
          <p:cNvPr id="11" name="Picture Placeholder 10"/>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tretch>
            <a:fillRect/>
          </a:stretch>
        </p:blipFill>
        <p:spPr>
          <a:xfrm>
            <a:off x="2484105" y="1428750"/>
            <a:ext cx="4156950" cy="3124200"/>
          </a:xfrm>
        </p:spPr>
      </p:pic>
    </p:spTree>
    <p:extLst>
      <p:ext uri="{BB962C8B-B14F-4D97-AF65-F5344CB8AC3E}">
        <p14:creationId xmlns:p14="http://schemas.microsoft.com/office/powerpoint/2010/main" val="2847223386"/>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381000" y="4418889"/>
            <a:ext cx="4495800" cy="420522"/>
          </a:xfrm>
        </p:spPr>
        <p:txBody>
          <a:bodyPr>
            <a:normAutofit/>
          </a:bodyPr>
          <a:lstStyle/>
          <a:p>
            <a:r>
              <a:rPr lang="uk-UA" sz="2400" dirty="0" err="1"/>
              <a:t>Семья</a:t>
            </a:r>
            <a:r>
              <a:rPr lang="uk-UA" sz="2400" dirty="0"/>
              <a:t> </a:t>
            </a:r>
            <a:r>
              <a:rPr lang="uk-UA" sz="2400" dirty="0" err="1"/>
              <a:t>Эллен</a:t>
            </a:r>
            <a:r>
              <a:rPr lang="uk-UA" sz="2400" dirty="0"/>
              <a:t> Уайт</a:t>
            </a:r>
            <a:endParaRPr lang="en-US" sz="2400" dirty="0"/>
          </a:p>
        </p:txBody>
      </p:sp>
      <p:sp>
        <p:nvSpPr>
          <p:cNvPr id="8" name="Text Placeholder 7"/>
          <p:cNvSpPr>
            <a:spLocks noGrp="1"/>
          </p:cNvSpPr>
          <p:nvPr>
            <p:ph type="body" sz="quarter" idx="16"/>
          </p:nvPr>
        </p:nvSpPr>
        <p:spPr/>
        <p:txBody>
          <a:bodyPr/>
          <a:lstStyle/>
          <a:p>
            <a:endParaRPr lang="en-US"/>
          </a:p>
        </p:txBody>
      </p:sp>
      <p:pic>
        <p:nvPicPr>
          <p:cNvPr id="3" name="Picture Placeholder 2"/>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5789" b="15789"/>
          <a:stretch>
            <a:fillRect/>
          </a:stretch>
        </p:blipFill>
        <p:spPr/>
      </p:pic>
    </p:spTree>
    <p:extLst>
      <p:ext uri="{BB962C8B-B14F-4D97-AF65-F5344CB8AC3E}">
        <p14:creationId xmlns:p14="http://schemas.microsoft.com/office/powerpoint/2010/main" val="984214394"/>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t="23428" b="23428"/>
          <a:stretch>
            <a:fillRect/>
          </a:stretch>
        </p:blipFill>
        <p:spPr/>
      </p:pic>
      <p:sp>
        <p:nvSpPr>
          <p:cNvPr id="6" name="Text Placeholder 5"/>
          <p:cNvSpPr>
            <a:spLocks noGrp="1"/>
          </p:cNvSpPr>
          <p:nvPr>
            <p:ph type="body" sz="quarter" idx="13"/>
          </p:nvPr>
        </p:nvSpPr>
        <p:spPr>
          <a:xfrm>
            <a:off x="381000" y="4400550"/>
            <a:ext cx="5831772" cy="420522"/>
          </a:xfrm>
        </p:spPr>
        <p:txBody>
          <a:bodyPr>
            <a:normAutofit/>
          </a:bodyPr>
          <a:lstStyle/>
          <a:p>
            <a:r>
              <a:rPr lang="ru-RU" sz="2400" dirty="0"/>
              <a:t>Проповедь большому количеству людей</a:t>
            </a:r>
          </a:p>
        </p:txBody>
      </p:sp>
    </p:spTree>
    <p:extLst>
      <p:ext uri="{BB962C8B-B14F-4D97-AF65-F5344CB8AC3E}">
        <p14:creationId xmlns:p14="http://schemas.microsoft.com/office/powerpoint/2010/main" val="1628406806"/>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t="13453" b="16578"/>
          <a:stretch/>
        </p:blipFill>
        <p:spPr/>
      </p:pic>
      <p:sp>
        <p:nvSpPr>
          <p:cNvPr id="10" name="Text Placeholder 9"/>
          <p:cNvSpPr>
            <a:spLocks noGrp="1"/>
          </p:cNvSpPr>
          <p:nvPr>
            <p:ph type="body" sz="quarter" idx="13"/>
          </p:nvPr>
        </p:nvSpPr>
        <p:spPr>
          <a:xfrm>
            <a:off x="381000" y="4418889"/>
            <a:ext cx="4495800" cy="420522"/>
          </a:xfrm>
        </p:spPr>
        <p:txBody>
          <a:bodyPr>
            <a:normAutofit/>
          </a:bodyPr>
          <a:lstStyle/>
          <a:p>
            <a:r>
              <a:rPr lang="ru-RU" sz="2400" dirty="0"/>
              <a:t>Библиотека Эллен Уайт</a:t>
            </a:r>
          </a:p>
        </p:txBody>
      </p:sp>
      <p:sp>
        <p:nvSpPr>
          <p:cNvPr id="12" name="Text Placeholder 11"/>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485021631"/>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t="4046" b="37807"/>
          <a:stretch/>
        </p:blipFill>
        <p:spPr/>
      </p:pic>
      <p:sp>
        <p:nvSpPr>
          <p:cNvPr id="8" name="Text Placeholder 7"/>
          <p:cNvSpPr>
            <a:spLocks noGrp="1"/>
          </p:cNvSpPr>
          <p:nvPr>
            <p:ph type="body" sz="quarter" idx="13"/>
          </p:nvPr>
        </p:nvSpPr>
        <p:spPr>
          <a:xfrm>
            <a:off x="381000" y="4400550"/>
            <a:ext cx="4495800" cy="420522"/>
          </a:xfrm>
        </p:spPr>
        <p:txBody>
          <a:bodyPr>
            <a:normAutofit/>
          </a:bodyPr>
          <a:lstStyle/>
          <a:p>
            <a:r>
              <a:rPr lang="ru-RU" sz="2400" dirty="0"/>
              <a:t>«Настоящая» Эллен Уайт</a:t>
            </a:r>
          </a:p>
        </p:txBody>
      </p:sp>
    </p:spTree>
    <p:extLst>
      <p:ext uri="{BB962C8B-B14F-4D97-AF65-F5344CB8AC3E}">
        <p14:creationId xmlns:p14="http://schemas.microsoft.com/office/powerpoint/2010/main" val="906108411"/>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p:cNvSpPr>
            <a:spLocks noGrp="1"/>
          </p:cNvSpPr>
          <p:nvPr>
            <p:ph type="body" sz="quarter" idx="13"/>
          </p:nvPr>
        </p:nvSpPr>
        <p:spPr>
          <a:xfrm>
            <a:off x="381000" y="4437228"/>
            <a:ext cx="4495800" cy="420522"/>
          </a:xfrm>
        </p:spPr>
        <p:txBody>
          <a:bodyPr>
            <a:normAutofit/>
          </a:bodyPr>
          <a:lstStyle/>
          <a:p>
            <a:r>
              <a:rPr lang="ru-RU" sz="2400" dirty="0"/>
              <a:t>Несчастный случай</a:t>
            </a:r>
          </a:p>
        </p:txBody>
      </p:sp>
      <p:pic>
        <p:nvPicPr>
          <p:cNvPr id="1026" name="Picture 2"/>
          <p:cNvPicPr>
            <a:picLocks noGrp="1" noChangeAspect="1" noChangeArrowheads="1"/>
          </p:cNvPicPr>
          <p:nvPr>
            <p:ph type="pic" sz="quarter" idx="17"/>
          </p:nvPr>
        </p:nvPicPr>
        <p:blipFill>
          <a:blip r:embed="rId3">
            <a:extLst>
              <a:ext uri="{28A0092B-C50C-407E-A947-70E740481C1C}">
                <a14:useLocalDpi xmlns:a14="http://schemas.microsoft.com/office/drawing/2010/main" val="0"/>
              </a:ext>
            </a:extLst>
          </a:blip>
          <a:srcRect t="20906" b="20906"/>
          <a:stretch>
            <a:fillRect/>
          </a:stretch>
        </p:blipFill>
        <p:spPr bwMode="auto">
          <a:xfrm>
            <a:off x="32657" y="209550"/>
            <a:ext cx="9144000" cy="409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9302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lnSpcReduction="10000"/>
          </a:bodyPr>
          <a:lstStyle/>
          <a:p>
            <a:r>
              <a:rPr lang="ru-RU" dirty="0"/>
              <a:t>«Настоящая» Эллен Уайт</a:t>
            </a:r>
          </a:p>
        </p:txBody>
      </p:sp>
      <p:pic>
        <p:nvPicPr>
          <p:cNvPr id="6" name="Picture Placeholder 5"/>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5121" b="5121"/>
          <a:stretch>
            <a:fillRect/>
          </a:stretch>
        </p:blipFill>
        <p:spPr/>
      </p:pic>
      <p:sp>
        <p:nvSpPr>
          <p:cNvPr id="5" name="Text Placeholder 4"/>
          <p:cNvSpPr>
            <a:spLocks noGrp="1"/>
          </p:cNvSpPr>
          <p:nvPr>
            <p:ph type="body" sz="quarter" idx="16"/>
          </p:nvPr>
        </p:nvSpPr>
        <p:spPr>
          <a:xfrm>
            <a:off x="228600" y="1147468"/>
            <a:ext cx="4876800" cy="3634082"/>
          </a:xfrm>
        </p:spPr>
        <p:txBody>
          <a:bodyPr/>
          <a:lstStyle/>
          <a:p>
            <a:r>
              <a:rPr lang="ru-RU" sz="2400" dirty="0"/>
              <a:t>Краткое описание потерь:
1. Потеря здоровья.
2. Потеря физической привлекательности.
3. Потеря друзей.
4. Потеря надежды на обучение.
5. Потеря надежды на нормальную жизнь.</a:t>
            </a:r>
            <a:endParaRPr lang="ru-RU" dirty="0"/>
          </a:p>
        </p:txBody>
      </p:sp>
    </p:spTree>
    <p:extLst>
      <p:ext uri="{BB962C8B-B14F-4D97-AF65-F5344CB8AC3E}">
        <p14:creationId xmlns:p14="http://schemas.microsoft.com/office/powerpoint/2010/main" val="994904818"/>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Місце для тексту 6"/>
          <p:cNvSpPr>
            <a:spLocks noGrp="1"/>
          </p:cNvSpPr>
          <p:nvPr>
            <p:ph type="body" sz="quarter" idx="14"/>
          </p:nvPr>
        </p:nvSpPr>
        <p:spPr/>
        <p:txBody>
          <a:bodyPr/>
          <a:lstStyle/>
          <a:p>
            <a:endParaRPr lang="uk-UA" dirty="0"/>
          </a:p>
        </p:txBody>
      </p:sp>
      <p:sp>
        <p:nvSpPr>
          <p:cNvPr id="8" name="TextBox 7"/>
          <p:cNvSpPr txBox="1"/>
          <p:nvPr/>
        </p:nvSpPr>
        <p:spPr>
          <a:xfrm>
            <a:off x="653143" y="1428750"/>
            <a:ext cx="8077200" cy="914400"/>
          </a:xfrm>
          <a:prstGeom prst="rect">
            <a:avLst/>
          </a:prstGeom>
          <a:noFill/>
        </p:spPr>
        <p:txBody>
          <a:bodyPr vert="horz" wrap="none" lIns="0" tIns="0" rIns="0" bIns="0" rtlCol="0" anchor="t">
            <a:normAutofit/>
          </a:bodyPr>
          <a:lstStyle/>
          <a:p>
            <a:pPr marL="228600" indent="-228600">
              <a:buFont typeface="+mj-lt"/>
              <a:buAutoNum type="arabicPeriod"/>
            </a:pPr>
            <a:r>
              <a:rPr lang="ru-RU" sz="2000" dirty="0" smtClean="0">
                <a:latin typeface="Kalinga" pitchFamily="34" charset="0"/>
                <a:cs typeface="Kalinga" pitchFamily="34" charset="0"/>
              </a:rPr>
              <a:t> Признаки </a:t>
            </a:r>
            <a:r>
              <a:rPr lang="ru-RU" sz="2000" dirty="0">
                <a:latin typeface="Kalinga" pitchFamily="34" charset="0"/>
                <a:cs typeface="Kalinga" pitchFamily="34" charset="0"/>
              </a:rPr>
              <a:t>Божьего народа. (</a:t>
            </a:r>
            <a:r>
              <a:rPr lang="ru-RU" sz="2000" dirty="0" err="1" smtClean="0">
                <a:latin typeface="Kalinga" pitchFamily="34" charset="0"/>
                <a:cs typeface="Kalinga" pitchFamily="34" charset="0"/>
              </a:rPr>
              <a:t>Откр</a:t>
            </a:r>
            <a:r>
              <a:rPr lang="ru-RU" sz="2000" dirty="0" smtClean="0">
                <a:latin typeface="Kalinga" pitchFamily="34" charset="0"/>
                <a:cs typeface="Kalinga" pitchFamily="34" charset="0"/>
              </a:rPr>
              <a:t>. </a:t>
            </a:r>
            <a:r>
              <a:rPr lang="ru-RU" sz="2000" dirty="0">
                <a:latin typeface="Kalinga" pitchFamily="34" charset="0"/>
                <a:cs typeface="Kalinga" pitchFamily="34" charset="0"/>
              </a:rPr>
              <a:t>12:17)
</a:t>
            </a:r>
            <a:r>
              <a:rPr lang="ru-RU" sz="2000" dirty="0" smtClean="0">
                <a:latin typeface="Kalinga" pitchFamily="34" charset="0"/>
                <a:cs typeface="Kalinga" pitchFamily="34" charset="0"/>
              </a:rPr>
              <a:t> Что </a:t>
            </a:r>
            <a:r>
              <a:rPr lang="ru-RU" sz="2000" dirty="0">
                <a:latin typeface="Kalinga" pitchFamily="34" charset="0"/>
                <a:cs typeface="Kalinga" pitchFamily="34" charset="0"/>
              </a:rPr>
              <a:t>такое Дух Пророчества? (</a:t>
            </a:r>
            <a:r>
              <a:rPr lang="ru-RU" sz="2000" dirty="0" err="1" smtClean="0">
                <a:latin typeface="Kalinga" pitchFamily="34" charset="0"/>
                <a:cs typeface="Kalinga" pitchFamily="34" charset="0"/>
              </a:rPr>
              <a:t>Откр</a:t>
            </a:r>
            <a:r>
              <a:rPr lang="ru-RU" sz="2000" dirty="0" smtClean="0">
                <a:latin typeface="Kalinga" pitchFamily="34" charset="0"/>
                <a:cs typeface="Kalinga" pitchFamily="34" charset="0"/>
              </a:rPr>
              <a:t>. </a:t>
            </a:r>
            <a:r>
              <a:rPr lang="ru-RU" sz="2000" dirty="0">
                <a:latin typeface="Kalinga" pitchFamily="34" charset="0"/>
                <a:cs typeface="Kalinga" pitchFamily="34" charset="0"/>
              </a:rPr>
              <a:t>19:10)
</a:t>
            </a:r>
            <a:r>
              <a:rPr lang="ru-RU" sz="2000" dirty="0" smtClean="0">
                <a:latin typeface="Kalinga" pitchFamily="34" charset="0"/>
                <a:cs typeface="Kalinga" pitchFamily="34" charset="0"/>
              </a:rPr>
              <a:t> Какова </a:t>
            </a:r>
            <a:r>
              <a:rPr lang="ru-RU" sz="2000" dirty="0">
                <a:latin typeface="Kalinga" pitchFamily="34" charset="0"/>
                <a:cs typeface="Kalinga" pitchFamily="34" charset="0"/>
              </a:rPr>
              <a:t>основная цель Духа Пророчества? (</a:t>
            </a:r>
            <a:r>
              <a:rPr lang="ru-RU" sz="2000" dirty="0" err="1" smtClean="0">
                <a:latin typeface="Kalinga" pitchFamily="34" charset="0"/>
                <a:cs typeface="Kalinga" pitchFamily="34" charset="0"/>
              </a:rPr>
              <a:t>Еф</a:t>
            </a:r>
            <a:r>
              <a:rPr lang="ru-RU" sz="2000" dirty="0" smtClean="0">
                <a:latin typeface="Kalinga" pitchFamily="34" charset="0"/>
                <a:cs typeface="Kalinga" pitchFamily="34" charset="0"/>
              </a:rPr>
              <a:t>. </a:t>
            </a:r>
            <a:r>
              <a:rPr lang="ru-RU" sz="2000" dirty="0">
                <a:latin typeface="Kalinga" pitchFamily="34" charset="0"/>
                <a:cs typeface="Kalinga" pitchFamily="34" charset="0"/>
              </a:rPr>
              <a:t>4:13, 11-15)</a:t>
            </a:r>
          </a:p>
        </p:txBody>
      </p:sp>
      <p:sp>
        <p:nvSpPr>
          <p:cNvPr id="9" name="TextBox 8"/>
          <p:cNvSpPr txBox="1"/>
          <p:nvPr/>
        </p:nvSpPr>
        <p:spPr>
          <a:xfrm>
            <a:off x="729343" y="2699657"/>
            <a:ext cx="7924800" cy="1828800"/>
          </a:xfrm>
          <a:prstGeom prst="rect">
            <a:avLst/>
          </a:prstGeom>
          <a:noFill/>
        </p:spPr>
        <p:txBody>
          <a:bodyPr vert="horz" wrap="none" lIns="0" tIns="0" rIns="0" bIns="0" rtlCol="0" anchor="t">
            <a:noAutofit/>
          </a:bodyPr>
          <a:lstStyle/>
          <a:p>
            <a:r>
              <a:rPr lang="ru-RU" sz="3200" dirty="0">
                <a:latin typeface="Kalinga" pitchFamily="34" charset="0"/>
                <a:cs typeface="Kalinga" pitchFamily="34" charset="0"/>
              </a:rPr>
              <a:t>«</a:t>
            </a:r>
            <a:r>
              <a:rPr lang="ru-RU" sz="3200" dirty="0">
                <a:solidFill>
                  <a:srgbClr val="000000"/>
                </a:solidFill>
                <a:latin typeface="Helvetica Neue" panose="02000503000000020004" pitchFamily="2" charset="0"/>
              </a:rPr>
              <a:t>Доколе все придем в единство веры</a:t>
            </a:r>
          </a:p>
          <a:p>
            <a:r>
              <a:rPr lang="ru-RU" sz="3200" dirty="0">
                <a:solidFill>
                  <a:srgbClr val="000000"/>
                </a:solidFill>
                <a:latin typeface="Helvetica Neue" panose="02000503000000020004" pitchFamily="2" charset="0"/>
              </a:rPr>
              <a:t> и познания Сына Божия, в мужа </a:t>
            </a:r>
          </a:p>
          <a:p>
            <a:r>
              <a:rPr lang="ru-RU" sz="3200" dirty="0">
                <a:solidFill>
                  <a:srgbClr val="000000"/>
                </a:solidFill>
                <a:latin typeface="Helvetica Neue" panose="02000503000000020004" pitchFamily="2" charset="0"/>
              </a:rPr>
              <a:t>совершенного, в меру полного возраста </a:t>
            </a:r>
          </a:p>
          <a:p>
            <a:r>
              <a:rPr lang="ru-RU" sz="3200" dirty="0">
                <a:solidFill>
                  <a:srgbClr val="000000"/>
                </a:solidFill>
                <a:latin typeface="Helvetica Neue" panose="02000503000000020004" pitchFamily="2" charset="0"/>
              </a:rPr>
              <a:t>Христова</a:t>
            </a:r>
            <a:r>
              <a:rPr lang="ru-RU" sz="3200" dirty="0">
                <a:latin typeface="Kalinga" pitchFamily="34" charset="0"/>
                <a:cs typeface="Kalinga" pitchFamily="34" charset="0"/>
              </a:rPr>
              <a:t>» </a:t>
            </a:r>
            <a:r>
              <a:rPr lang="ru-RU" sz="2400" i="1" dirty="0">
                <a:latin typeface="Kalinga" pitchFamily="34" charset="0"/>
                <a:cs typeface="Kalinga" pitchFamily="34" charset="0"/>
              </a:rPr>
              <a:t>(</a:t>
            </a:r>
            <a:r>
              <a:rPr lang="ru-RU" sz="2400" i="1" dirty="0" err="1" smtClean="0">
                <a:latin typeface="Kalinga" pitchFamily="34" charset="0"/>
                <a:cs typeface="Kalinga" pitchFamily="34" charset="0"/>
              </a:rPr>
              <a:t>Еф</a:t>
            </a:r>
            <a:r>
              <a:rPr lang="ru-RU" sz="2400" i="1" dirty="0" smtClean="0">
                <a:latin typeface="Kalinga" pitchFamily="34" charset="0"/>
                <a:cs typeface="Kalinga" pitchFamily="34" charset="0"/>
              </a:rPr>
              <a:t>. </a:t>
            </a:r>
            <a:r>
              <a:rPr lang="ru-RU" sz="2400" i="1" dirty="0">
                <a:latin typeface="Kalinga" pitchFamily="34" charset="0"/>
                <a:cs typeface="Kalinga" pitchFamily="34" charset="0"/>
              </a:rPr>
              <a:t>4:13).</a:t>
            </a:r>
            <a:endParaRPr lang="uk-UA" sz="3200" i="1" dirty="0">
              <a:latin typeface="Kalinga" pitchFamily="34" charset="0"/>
              <a:cs typeface="Kalinga" pitchFamily="34" charset="0"/>
            </a:endParaRPr>
          </a:p>
        </p:txBody>
      </p:sp>
    </p:spTree>
    <p:extLst>
      <p:ext uri="{BB962C8B-B14F-4D97-AF65-F5344CB8AC3E}">
        <p14:creationId xmlns:p14="http://schemas.microsoft.com/office/powerpoint/2010/main" val="1689933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lnSpcReduction="10000"/>
          </a:bodyPr>
          <a:lstStyle/>
          <a:p>
            <a:r>
              <a:rPr lang="ru-RU" dirty="0"/>
              <a:t>«Настоящая» Эллен Уайт</a:t>
            </a:r>
          </a:p>
        </p:txBody>
      </p:sp>
      <p:pic>
        <p:nvPicPr>
          <p:cNvPr id="6" name="Picture Placeholder 5"/>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5121" b="5121"/>
          <a:stretch>
            <a:fillRect/>
          </a:stretch>
        </p:blipFill>
        <p:spPr>
          <a:xfrm>
            <a:off x="5486400" y="1428750"/>
            <a:ext cx="3429000" cy="3115954"/>
          </a:xfrm>
        </p:spPr>
      </p:pic>
      <p:sp>
        <p:nvSpPr>
          <p:cNvPr id="5" name="Text Placeholder 4"/>
          <p:cNvSpPr>
            <a:spLocks noGrp="1"/>
          </p:cNvSpPr>
          <p:nvPr>
            <p:ph type="body" sz="quarter" idx="16"/>
          </p:nvPr>
        </p:nvSpPr>
        <p:spPr>
          <a:xfrm>
            <a:off x="228600" y="1276350"/>
            <a:ext cx="5257800" cy="3581400"/>
          </a:xfrm>
        </p:spPr>
        <p:txBody>
          <a:bodyPr/>
          <a:lstStyle/>
          <a:p>
            <a:pPr>
              <a:spcBef>
                <a:spcPts val="0"/>
              </a:spcBef>
            </a:pPr>
            <a:r>
              <a:rPr lang="ru-RU" sz="1900" dirty="0"/>
              <a:t>Кульминацией обращения стала уверенность.
</a:t>
            </a:r>
            <a:r>
              <a:rPr lang="ru-RU" sz="1900" dirty="0" err="1"/>
              <a:t>a</a:t>
            </a:r>
            <a:r>
              <a:rPr lang="ru-RU" sz="1900" dirty="0"/>
              <a:t>. «Я чувствовала уверенность в живом Спасителе».
б. «Я могла даже славить Бога за мои беды, бедствия, несчастья...»
в. «Я чувствовала себя так, как будто я была освобождена из ада и была перемещен на небеса».
г. В течение шести месяцев темнота окутывала мой разум, хотя я не была равнодушна ни к одной из моих обязанностей, известных мне» (</a:t>
            </a:r>
            <a:r>
              <a:rPr lang="ru-RU" sz="1900" dirty="0" smtClean="0"/>
              <a:t>1 СЦ </a:t>
            </a:r>
            <a:r>
              <a:rPr lang="ru-RU" sz="1900" dirty="0"/>
              <a:t>с. 31-32</a:t>
            </a:r>
            <a:r>
              <a:rPr lang="ru-RU" sz="1900" dirty="0" smtClean="0"/>
              <a:t>).</a:t>
            </a:r>
            <a:endParaRPr lang="ru-RU" sz="1900" dirty="0"/>
          </a:p>
        </p:txBody>
      </p:sp>
    </p:spTree>
    <p:extLst>
      <p:ext uri="{BB962C8B-B14F-4D97-AF65-F5344CB8AC3E}">
        <p14:creationId xmlns:p14="http://schemas.microsoft.com/office/powerpoint/2010/main" val="2169170609"/>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t="28425" b="4436"/>
          <a:stretch/>
        </p:blipFill>
        <p:spPr/>
      </p:pic>
      <p:sp>
        <p:nvSpPr>
          <p:cNvPr id="6" name="Text Placeholder 5"/>
          <p:cNvSpPr>
            <a:spLocks noGrp="1"/>
          </p:cNvSpPr>
          <p:nvPr>
            <p:ph type="body" sz="quarter" idx="13"/>
          </p:nvPr>
        </p:nvSpPr>
        <p:spPr>
          <a:xfrm>
            <a:off x="381000" y="4437228"/>
            <a:ext cx="8839200" cy="420522"/>
          </a:xfrm>
        </p:spPr>
        <p:txBody>
          <a:bodyPr>
            <a:noAutofit/>
          </a:bodyPr>
          <a:lstStyle/>
          <a:p>
            <a:r>
              <a:rPr lang="ru-RU" sz="2100" dirty="0"/>
              <a:t>Бог есть любовь! Потребность в доверии ко Христу для победы и свидетельства</a:t>
            </a:r>
          </a:p>
        </p:txBody>
      </p:sp>
    </p:spTree>
    <p:extLst>
      <p:ext uri="{BB962C8B-B14F-4D97-AF65-F5344CB8AC3E}">
        <p14:creationId xmlns:p14="http://schemas.microsoft.com/office/powerpoint/2010/main" val="3649283715"/>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p:cNvSpPr>
            <a:spLocks noGrp="1"/>
          </p:cNvSpPr>
          <p:nvPr>
            <p:ph type="body" sz="quarter" idx="13"/>
          </p:nvPr>
        </p:nvSpPr>
        <p:spPr>
          <a:xfrm>
            <a:off x="3733800" y="2828770"/>
            <a:ext cx="4495800" cy="420522"/>
          </a:xfrm>
        </p:spPr>
        <p:txBody>
          <a:bodyPr>
            <a:normAutofit lnSpcReduction="10000"/>
          </a:bodyPr>
          <a:lstStyle/>
          <a:p>
            <a:pPr algn="r"/>
            <a:r>
              <a:rPr lang="uk-UA" dirty="0"/>
              <a:t>(</a:t>
            </a:r>
            <a:r>
              <a:rPr lang="uk-UA" dirty="0" err="1"/>
              <a:t>Ин</a:t>
            </a:r>
            <a:r>
              <a:rPr lang="uk-UA" dirty="0"/>
              <a:t>. 6:37).</a:t>
            </a:r>
          </a:p>
        </p:txBody>
      </p:sp>
      <p:sp>
        <p:nvSpPr>
          <p:cNvPr id="6" name="TextBox 5"/>
          <p:cNvSpPr txBox="1"/>
          <p:nvPr/>
        </p:nvSpPr>
        <p:spPr>
          <a:xfrm>
            <a:off x="1143000" y="1515031"/>
            <a:ext cx="5943600" cy="1056720"/>
          </a:xfrm>
          <a:prstGeom prst="rect">
            <a:avLst/>
          </a:prstGeom>
          <a:noFill/>
        </p:spPr>
        <p:txBody>
          <a:bodyPr vert="horz" wrap="none" lIns="0" tIns="0" rIns="0" bIns="0" rtlCol="0" anchor="t">
            <a:normAutofit fontScale="92500" lnSpcReduction="20000"/>
          </a:bodyPr>
          <a:lstStyle/>
          <a:p>
            <a:r>
              <a:rPr lang="ru-RU" sz="2800" dirty="0">
                <a:latin typeface="Kalinga" pitchFamily="34" charset="0"/>
                <a:cs typeface="Kalinga" pitchFamily="34" charset="0"/>
              </a:rPr>
              <a:t>«Все, что дает Мне Отец, ко Мне </a:t>
            </a:r>
          </a:p>
          <a:p>
            <a:r>
              <a:rPr lang="ru-RU" sz="2800" dirty="0">
                <a:latin typeface="Kalinga" pitchFamily="34" charset="0"/>
                <a:cs typeface="Kalinga" pitchFamily="34" charset="0"/>
              </a:rPr>
              <a:t>придет; и приходящего ко Мне</a:t>
            </a:r>
          </a:p>
          <a:p>
            <a:r>
              <a:rPr lang="ru-RU" sz="2800" dirty="0">
                <a:latin typeface="Kalinga" pitchFamily="34" charset="0"/>
                <a:cs typeface="Kalinga" pitchFamily="34" charset="0"/>
              </a:rPr>
              <a:t> не изгоню вон».</a:t>
            </a:r>
          </a:p>
        </p:txBody>
      </p:sp>
    </p:spTree>
    <p:extLst>
      <p:ext uri="{BB962C8B-B14F-4D97-AF65-F5344CB8AC3E}">
        <p14:creationId xmlns:p14="http://schemas.microsoft.com/office/powerpoint/2010/main" val="1755090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55000" lnSpcReduction="20000"/>
          </a:bodyPr>
          <a:lstStyle/>
          <a:p>
            <a:r>
              <a:rPr lang="ru-RU" dirty="0"/>
              <a:t>Бог есть любовь! 
</a:t>
            </a:r>
            <a:endParaRPr lang="en-US" dirty="0"/>
          </a:p>
        </p:txBody>
      </p:sp>
      <p:pic>
        <p:nvPicPr>
          <p:cNvPr id="6" name="Picture Placeholder 5"/>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13310" r="13310"/>
          <a:stretch>
            <a:fillRect/>
          </a:stretch>
        </p:blipFill>
        <p:spPr/>
      </p:pic>
      <p:sp>
        <p:nvSpPr>
          <p:cNvPr id="5" name="Text Placeholder 4"/>
          <p:cNvSpPr>
            <a:spLocks noGrp="1"/>
          </p:cNvSpPr>
          <p:nvPr>
            <p:ph type="body" sz="quarter" idx="16"/>
          </p:nvPr>
        </p:nvSpPr>
        <p:spPr/>
        <p:txBody>
          <a:bodyPr/>
          <a:lstStyle/>
          <a:p>
            <a:r>
              <a:rPr lang="en-US" dirty="0"/>
              <a:t>“</a:t>
            </a:r>
            <a:r>
              <a:rPr lang="ru-RU" dirty="0"/>
              <a:t>Ни с чем не сравнима такая любовь! Дети Небесного Царя! Какое драгоценное обетование! Это ли не предмет для глубочайших размышлений! Какая бесподобная любовь Бога к миру, отвернувшемуся от Него! Эта мысль способна покорить душу и "пленить ум в послушание" Богу</a:t>
            </a:r>
            <a:r>
              <a:rPr lang="en-US" dirty="0"/>
              <a:t>” (</a:t>
            </a:r>
            <a:r>
              <a:rPr lang="uk-UA" dirty="0"/>
              <a:t>ПХ, </a:t>
            </a:r>
            <a:r>
              <a:rPr lang="en-US" dirty="0"/>
              <a:t>15)</a:t>
            </a:r>
          </a:p>
        </p:txBody>
      </p:sp>
    </p:spTree>
    <p:extLst>
      <p:ext uri="{BB962C8B-B14F-4D97-AF65-F5344CB8AC3E}">
        <p14:creationId xmlns:p14="http://schemas.microsoft.com/office/powerpoint/2010/main" val="565910437"/>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1"/>
          <p:cNvSpPr>
            <a:spLocks noGrp="1"/>
          </p:cNvSpPr>
          <p:nvPr>
            <p:ph type="body" sz="quarter" idx="13"/>
          </p:nvPr>
        </p:nvSpPr>
        <p:spPr>
          <a:xfrm>
            <a:off x="2895600" y="361950"/>
            <a:ext cx="5550724" cy="420522"/>
          </a:xfrm>
        </p:spPr>
        <p:txBody>
          <a:bodyPr>
            <a:normAutofit lnSpcReduction="10000"/>
          </a:bodyPr>
          <a:lstStyle/>
          <a:p>
            <a:r>
              <a:rPr lang="ru-RU" dirty="0"/>
              <a:t>Любовь Божия, явленная в Слове</a:t>
            </a:r>
          </a:p>
        </p:txBody>
      </p:sp>
      <p:sp>
        <p:nvSpPr>
          <p:cNvPr id="5" name="Місце для тексту 4"/>
          <p:cNvSpPr>
            <a:spLocks noGrp="1"/>
          </p:cNvSpPr>
          <p:nvPr>
            <p:ph type="body" sz="quarter" idx="16"/>
          </p:nvPr>
        </p:nvSpPr>
        <p:spPr/>
        <p:txBody>
          <a:bodyPr/>
          <a:lstStyle/>
          <a:p>
            <a:r>
              <a:rPr lang="ru-RU" sz="2400" dirty="0"/>
              <a:t>“Рекомендую вам, дорогой читатель, Слово Божие как руководство в вере и в </a:t>
            </a:r>
            <a:r>
              <a:rPr lang="ru-RU" sz="2400" dirty="0" smtClean="0"/>
              <a:t>жизни” (РП, 78</a:t>
            </a:r>
            <a:r>
              <a:rPr lang="uk-UA" sz="2400" dirty="0"/>
              <a:t>)</a:t>
            </a:r>
            <a:endParaRPr lang="ru-RU" sz="2400" dirty="0"/>
          </a:p>
        </p:txBody>
      </p:sp>
      <p:pic>
        <p:nvPicPr>
          <p:cNvPr id="2050" name="Picture 2"/>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t="17274" b="17274"/>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017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38201" y="285751"/>
            <a:ext cx="6096000" cy="4572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407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38200" y="285750"/>
            <a:ext cx="6096000" cy="4572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962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381000" y="4437228"/>
            <a:ext cx="4495800" cy="420522"/>
          </a:xfrm>
        </p:spPr>
        <p:txBody>
          <a:bodyPr>
            <a:normAutofit/>
          </a:bodyPr>
          <a:lstStyle/>
          <a:p>
            <a:r>
              <a:rPr lang="ru-RU" sz="2400" dirty="0"/>
              <a:t>Великая борьба</a:t>
            </a:r>
          </a:p>
        </p:txBody>
      </p:sp>
      <p:pic>
        <p:nvPicPr>
          <p:cNvPr id="12" name="Picture Placeholder 11"/>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t="17136" b="6967"/>
          <a:stretch/>
        </p:blipFill>
        <p:spPr/>
      </p:pic>
    </p:spTree>
    <p:extLst>
      <p:ext uri="{BB962C8B-B14F-4D97-AF65-F5344CB8AC3E}">
        <p14:creationId xmlns:p14="http://schemas.microsoft.com/office/powerpoint/2010/main" val="3156584624"/>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normAutofit lnSpcReduction="10000"/>
          </a:bodyPr>
          <a:lstStyle/>
          <a:p>
            <a:r>
              <a:rPr lang="ru-RU" dirty="0"/>
              <a:t>Великая борьба</a:t>
            </a:r>
          </a:p>
        </p:txBody>
      </p:sp>
      <p:sp>
        <p:nvSpPr>
          <p:cNvPr id="8" name="Text Placeholder 7"/>
          <p:cNvSpPr>
            <a:spLocks noGrp="1"/>
          </p:cNvSpPr>
          <p:nvPr>
            <p:ph type="body" sz="quarter" idx="16"/>
          </p:nvPr>
        </p:nvSpPr>
        <p:spPr/>
        <p:txBody>
          <a:bodyPr/>
          <a:lstStyle/>
          <a:p>
            <a:r>
              <a:rPr lang="en-US" dirty="0"/>
              <a:t>“</a:t>
            </a:r>
            <a:r>
              <a:rPr lang="ru-RU" dirty="0"/>
              <a:t>Даже тогда, когда было решено, что он не должен больше оставаться на небе, Безграничная Мудрость не уничтожила сатану. Так как Бог принимает только служение, основанное на любви, то верность Его творений могла покоиться только на убежденности в Его справедливости и доброте…</a:t>
            </a:r>
            <a:endParaRPr lang="en-US" dirty="0"/>
          </a:p>
          <a:p>
            <a:endParaRPr lang="en-US" sz="1400" b="0" i="1" dirty="0">
              <a:solidFill>
                <a:schemeClr val="tx1">
                  <a:lumMod val="85000"/>
                  <a:lumOff val="15000"/>
                </a:schemeClr>
              </a:solidFill>
            </a:endParaRPr>
          </a:p>
        </p:txBody>
      </p:sp>
      <p:pic>
        <p:nvPicPr>
          <p:cNvPr id="10" name="Picture Placeholder 9"/>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l="17223" r="9397"/>
          <a:stretch/>
        </p:blipFill>
        <p:spPr/>
      </p:pic>
    </p:spTree>
    <p:extLst>
      <p:ext uri="{BB962C8B-B14F-4D97-AF65-F5344CB8AC3E}">
        <p14:creationId xmlns:p14="http://schemas.microsoft.com/office/powerpoint/2010/main" val="3865168946"/>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lnSpcReduction="10000"/>
          </a:bodyPr>
          <a:lstStyle/>
          <a:p>
            <a:r>
              <a:rPr lang="ru-RU" dirty="0"/>
              <a:t>Великая борьба</a:t>
            </a:r>
          </a:p>
        </p:txBody>
      </p:sp>
      <p:sp>
        <p:nvSpPr>
          <p:cNvPr id="4" name="Text Placeholder 3"/>
          <p:cNvSpPr>
            <a:spLocks noGrp="1"/>
          </p:cNvSpPr>
          <p:nvPr>
            <p:ph type="body" sz="quarter" idx="16"/>
          </p:nvPr>
        </p:nvSpPr>
        <p:spPr/>
        <p:txBody>
          <a:bodyPr/>
          <a:lstStyle/>
          <a:p>
            <a:r>
              <a:rPr lang="ru-RU" dirty="0"/>
              <a:t>Обитатели неба и других миров, будучи не в состоянии постичь природу греха и его последствия, не могли бы считать Бога справедливым и милосердным, если бы Он уничтожил сатану. Если бы [499] сатану сразу уничтожили, тогда они служили бы Господу не из любви, а из страха…</a:t>
            </a:r>
            <a:r>
              <a:rPr lang="en-US" dirty="0"/>
              <a:t>” (</a:t>
            </a:r>
            <a:r>
              <a:rPr lang="uk-UA" dirty="0"/>
              <a:t>ВБ, </a:t>
            </a:r>
            <a:r>
              <a:rPr lang="en-US" dirty="0"/>
              <a:t>498)</a:t>
            </a:r>
            <a:r>
              <a:rPr lang="ru-RU" dirty="0"/>
              <a:t>.</a:t>
            </a:r>
            <a:endParaRPr lang="en-US" dirty="0"/>
          </a:p>
        </p:txBody>
      </p:sp>
      <p:pic>
        <p:nvPicPr>
          <p:cNvPr id="6" name="Picture Placeholder 5"/>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l="17223" r="9397"/>
          <a:stretch/>
        </p:blipFill>
        <p:spPr/>
      </p:pic>
    </p:spTree>
    <p:extLst>
      <p:ext uri="{BB962C8B-B14F-4D97-AF65-F5344CB8AC3E}">
        <p14:creationId xmlns:p14="http://schemas.microsoft.com/office/powerpoint/2010/main" val="3656758904"/>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lnSpcReduction="10000"/>
          </a:bodyPr>
          <a:lstStyle/>
          <a:p>
            <a:r>
              <a:rPr lang="uk-UA" dirty="0" err="1"/>
              <a:t>Эллен</a:t>
            </a:r>
            <a:r>
              <a:rPr lang="uk-UA" dirty="0"/>
              <a:t> Уайт</a:t>
            </a:r>
            <a:endParaRPr lang="en-US" dirty="0"/>
          </a:p>
        </p:txBody>
      </p:sp>
      <p:pic>
        <p:nvPicPr>
          <p:cNvPr id="13" name="Picture Placeholder 12"/>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tretch>
            <a:fillRect/>
          </a:stretch>
        </p:blipFill>
        <p:spPr>
          <a:xfrm>
            <a:off x="2800422" y="1428750"/>
            <a:ext cx="3524316" cy="3124200"/>
          </a:xfrm>
        </p:spPr>
      </p:pic>
      <p:sp>
        <p:nvSpPr>
          <p:cNvPr id="3" name="Текст 2">
            <a:extLst>
              <a:ext uri="{FF2B5EF4-FFF2-40B4-BE49-F238E27FC236}">
                <a16:creationId xmlns:a16="http://schemas.microsoft.com/office/drawing/2014/main" id="{716CC165-8B4E-5349-891F-6054CA28BBD9}"/>
              </a:ext>
            </a:extLst>
          </p:cNvPr>
          <p:cNvSpPr>
            <a:spLocks noGrp="1"/>
          </p:cNvSpPr>
          <p:nvPr>
            <p:ph type="body" sz="quarter" idx="14"/>
          </p:nvPr>
        </p:nvSpPr>
        <p:spPr/>
        <p:txBody>
          <a:bodyPr/>
          <a:lstStyle/>
          <a:p>
            <a:endParaRPr lang="uk-UA"/>
          </a:p>
        </p:txBody>
      </p:sp>
    </p:spTree>
    <p:extLst>
      <p:ext uri="{BB962C8B-B14F-4D97-AF65-F5344CB8AC3E}">
        <p14:creationId xmlns:p14="http://schemas.microsoft.com/office/powerpoint/2010/main" val="3112063667"/>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t="3656" b="17706"/>
          <a:stretch/>
        </p:blipFill>
        <p:spPr/>
      </p:pic>
      <p:sp>
        <p:nvSpPr>
          <p:cNvPr id="6" name="Text Placeholder 5"/>
          <p:cNvSpPr>
            <a:spLocks noGrp="1"/>
          </p:cNvSpPr>
          <p:nvPr>
            <p:ph type="body" sz="quarter" idx="13"/>
          </p:nvPr>
        </p:nvSpPr>
        <p:spPr>
          <a:xfrm>
            <a:off x="381000" y="4437228"/>
            <a:ext cx="4993572" cy="420522"/>
          </a:xfrm>
        </p:spPr>
        <p:txBody>
          <a:bodyPr>
            <a:normAutofit/>
          </a:bodyPr>
          <a:lstStyle/>
          <a:p>
            <a:r>
              <a:rPr lang="ru-RU" sz="2400" dirty="0"/>
              <a:t>Иисус Христос и спасение</a:t>
            </a:r>
          </a:p>
        </p:txBody>
      </p:sp>
    </p:spTree>
    <p:extLst>
      <p:ext uri="{BB962C8B-B14F-4D97-AF65-F5344CB8AC3E}">
        <p14:creationId xmlns:p14="http://schemas.microsoft.com/office/powerpoint/2010/main" val="2862465982"/>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normAutofit lnSpcReduction="10000"/>
          </a:bodyPr>
          <a:lstStyle/>
          <a:p>
            <a:r>
              <a:rPr lang="ru-RU" dirty="0"/>
              <a:t>Иисус Христос и спасение</a:t>
            </a:r>
          </a:p>
        </p:txBody>
      </p:sp>
      <p:pic>
        <p:nvPicPr>
          <p:cNvPr id="10" name="Picture Placeholder 9"/>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10321" r="27027"/>
          <a:stretch/>
        </p:blipFill>
        <p:spPr/>
      </p:pic>
      <p:sp>
        <p:nvSpPr>
          <p:cNvPr id="9" name="Text Placeholder 8"/>
          <p:cNvSpPr>
            <a:spLocks noGrp="1"/>
          </p:cNvSpPr>
          <p:nvPr>
            <p:ph type="body" sz="quarter" idx="16"/>
          </p:nvPr>
        </p:nvSpPr>
        <p:spPr>
          <a:xfrm>
            <a:off x="874644" y="1276350"/>
            <a:ext cx="4078356" cy="3124200"/>
          </a:xfrm>
        </p:spPr>
        <p:txBody>
          <a:bodyPr/>
          <a:lstStyle/>
          <a:p>
            <a:r>
              <a:rPr lang="en-US" dirty="0"/>
              <a:t>“</a:t>
            </a:r>
            <a:r>
              <a:rPr lang="ru-RU" dirty="0"/>
              <a:t>Жертва Христа, принесенная ради искупления наших грехов, является великой истиной, вокруг которой находят свое место все остальные истины. Для того чтобы правильно понять и по достоинству оценить каждую истину Библии - от Бытия до Откровения, - ее нужно изучить в свете, который струится с </a:t>
            </a:r>
            <a:r>
              <a:rPr lang="ru-RU" dirty="0" err="1"/>
              <a:t>Голгофского</a:t>
            </a:r>
            <a:r>
              <a:rPr lang="ru-RU" dirty="0"/>
              <a:t> креста….</a:t>
            </a:r>
            <a:endParaRPr lang="en-US" sz="1400" b="0" i="1" dirty="0">
              <a:solidFill>
                <a:schemeClr val="tx1">
                  <a:lumMod val="85000"/>
                  <a:lumOff val="15000"/>
                </a:schemeClr>
              </a:solidFill>
            </a:endParaRPr>
          </a:p>
        </p:txBody>
      </p:sp>
    </p:spTree>
    <p:extLst>
      <p:ext uri="{BB962C8B-B14F-4D97-AF65-F5344CB8AC3E}">
        <p14:creationId xmlns:p14="http://schemas.microsoft.com/office/powerpoint/2010/main" val="490603291"/>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normAutofit lnSpcReduction="10000"/>
          </a:bodyPr>
          <a:lstStyle/>
          <a:p>
            <a:r>
              <a:rPr lang="ru-RU" dirty="0"/>
              <a:t>Иисус Христос и спасение</a:t>
            </a:r>
          </a:p>
        </p:txBody>
      </p:sp>
      <p:pic>
        <p:nvPicPr>
          <p:cNvPr id="10" name="Picture Placeholder 9"/>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10321" r="27027"/>
          <a:stretch/>
        </p:blipFill>
        <p:spPr/>
      </p:pic>
      <p:sp>
        <p:nvSpPr>
          <p:cNvPr id="9" name="Text Placeholder 8"/>
          <p:cNvSpPr>
            <a:spLocks noGrp="1"/>
          </p:cNvSpPr>
          <p:nvPr>
            <p:ph type="body" sz="quarter" idx="16"/>
          </p:nvPr>
        </p:nvSpPr>
        <p:spPr/>
        <p:txBody>
          <a:bodyPr/>
          <a:lstStyle/>
          <a:p>
            <a:r>
              <a:rPr lang="ru-RU" dirty="0"/>
              <a:t>Я представляю вашему вниманию величественный, грандиозный памятник милости и духовного возрождения, спасения и искупления - Сына Божьего, вознесенного на крест. </a:t>
            </a:r>
          </a:p>
          <a:p>
            <a:pPr algn="r"/>
            <a:r>
              <a:rPr lang="en-US" dirty="0"/>
              <a:t>(</a:t>
            </a:r>
            <a:r>
              <a:rPr lang="uk-UA" dirty="0" err="1"/>
              <a:t>Евангелизм</a:t>
            </a:r>
            <a:r>
              <a:rPr lang="uk-UA" dirty="0"/>
              <a:t>, </a:t>
            </a:r>
            <a:r>
              <a:rPr lang="en-US" dirty="0"/>
              <a:t>190)</a:t>
            </a:r>
            <a:endParaRPr lang="en-US" sz="1400" b="0" i="1" dirty="0">
              <a:solidFill>
                <a:schemeClr val="tx1">
                  <a:lumMod val="85000"/>
                  <a:lumOff val="15000"/>
                </a:schemeClr>
              </a:solidFill>
            </a:endParaRPr>
          </a:p>
        </p:txBody>
      </p:sp>
    </p:spTree>
    <p:extLst>
      <p:ext uri="{BB962C8B-B14F-4D97-AF65-F5344CB8AC3E}">
        <p14:creationId xmlns:p14="http://schemas.microsoft.com/office/powerpoint/2010/main" val="490603291"/>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t="16430" b="16430"/>
          <a:stretch>
            <a:fillRect/>
          </a:stretch>
        </p:blipFill>
        <p:spPr/>
      </p:pic>
      <p:sp>
        <p:nvSpPr>
          <p:cNvPr id="6" name="Text Placeholder 5"/>
          <p:cNvSpPr>
            <a:spLocks noGrp="1"/>
          </p:cNvSpPr>
          <p:nvPr>
            <p:ph type="body" sz="quarter" idx="13"/>
          </p:nvPr>
        </p:nvSpPr>
        <p:spPr>
          <a:xfrm>
            <a:off x="416628" y="4437228"/>
            <a:ext cx="7279572" cy="420522"/>
          </a:xfrm>
        </p:spPr>
        <p:txBody>
          <a:bodyPr>
            <a:normAutofit/>
          </a:bodyPr>
          <a:lstStyle/>
          <a:p>
            <a:r>
              <a:rPr lang="ru-RU" sz="2400" dirty="0" err="1"/>
              <a:t>Трехангельская</a:t>
            </a:r>
            <a:r>
              <a:rPr lang="ru-RU" sz="2400" dirty="0"/>
              <a:t> весть и Второе пришествие Христа</a:t>
            </a:r>
          </a:p>
        </p:txBody>
      </p:sp>
    </p:spTree>
    <p:extLst>
      <p:ext uri="{BB962C8B-B14F-4D97-AF65-F5344CB8AC3E}">
        <p14:creationId xmlns:p14="http://schemas.microsoft.com/office/powerpoint/2010/main" val="3581300499"/>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7200" y="4437228"/>
            <a:ext cx="4495800" cy="420522"/>
          </a:xfrm>
        </p:spPr>
        <p:txBody>
          <a:bodyPr>
            <a:normAutofit/>
          </a:bodyPr>
          <a:lstStyle/>
          <a:p>
            <a:r>
              <a:rPr lang="ru-RU" sz="2400" dirty="0"/>
              <a:t>Для чего весть о здоровье?</a:t>
            </a:r>
          </a:p>
        </p:txBody>
      </p:sp>
      <p:pic>
        <p:nvPicPr>
          <p:cNvPr id="10" name="Picture Placeholder 9"/>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t="10333" b="10333"/>
          <a:stretch>
            <a:fillRect/>
          </a:stretch>
        </p:blipFill>
        <p:spPr/>
      </p:pic>
    </p:spTree>
    <p:extLst>
      <p:ext uri="{BB962C8B-B14F-4D97-AF65-F5344CB8AC3E}">
        <p14:creationId xmlns:p14="http://schemas.microsoft.com/office/powerpoint/2010/main" val="3997076366"/>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normAutofit lnSpcReduction="10000"/>
          </a:bodyPr>
          <a:lstStyle/>
          <a:p>
            <a:r>
              <a:rPr lang="ru-RU"/>
              <a:t>Здоровье</a:t>
            </a:r>
          </a:p>
        </p:txBody>
      </p:sp>
      <p:pic>
        <p:nvPicPr>
          <p:cNvPr id="27" name="Picture Placeholder 26"/>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t="13831" b="13831"/>
          <a:stretch>
            <a:fillRect/>
          </a:stretch>
        </p:blipFill>
        <p:spPr/>
      </p:pic>
      <p:sp>
        <p:nvSpPr>
          <p:cNvPr id="9" name="Text Placeholder 8"/>
          <p:cNvSpPr>
            <a:spLocks noGrp="1"/>
          </p:cNvSpPr>
          <p:nvPr>
            <p:ph type="body" sz="quarter" idx="22"/>
          </p:nvPr>
        </p:nvSpPr>
        <p:spPr>
          <a:xfrm>
            <a:off x="152493" y="2718462"/>
            <a:ext cx="2795424" cy="258772"/>
          </a:xfrm>
        </p:spPr>
        <p:txBody>
          <a:bodyPr/>
          <a:lstStyle/>
          <a:p>
            <a:r>
              <a:rPr lang="ru-RU" sz="1800" dirty="0"/>
              <a:t>20 </a:t>
            </a:r>
            <a:r>
              <a:rPr lang="ru-RU" sz="1800" dirty="0" smtClean="0"/>
              <a:t>предприятий, заводов </a:t>
            </a:r>
            <a:endParaRPr lang="ru-RU" sz="1800" dirty="0"/>
          </a:p>
        </p:txBody>
      </p:sp>
      <p:sp>
        <p:nvSpPr>
          <p:cNvPr id="11" name="Text Placeholder 10"/>
          <p:cNvSpPr>
            <a:spLocks noGrp="1"/>
          </p:cNvSpPr>
          <p:nvPr>
            <p:ph type="body" sz="quarter" idx="27"/>
          </p:nvPr>
        </p:nvSpPr>
        <p:spPr>
          <a:xfrm>
            <a:off x="2824042" y="2718462"/>
            <a:ext cx="3348158" cy="258772"/>
          </a:xfrm>
        </p:spPr>
        <p:txBody>
          <a:bodyPr/>
          <a:lstStyle/>
          <a:p>
            <a:r>
              <a:rPr lang="ru-RU" sz="1800" dirty="0"/>
              <a:t>173 </a:t>
            </a:r>
            <a:r>
              <a:rPr lang="ru-RU" sz="1800" dirty="0" smtClean="0"/>
              <a:t>больницы </a:t>
            </a:r>
            <a:r>
              <a:rPr lang="ru-RU" sz="1800" dirty="0"/>
              <a:t>и </a:t>
            </a:r>
            <a:r>
              <a:rPr lang="ru-RU" sz="1800" dirty="0" smtClean="0"/>
              <a:t>санатория</a:t>
            </a:r>
            <a:endParaRPr lang="ru-RU" sz="1800" dirty="0"/>
          </a:p>
        </p:txBody>
      </p:sp>
      <p:pic>
        <p:nvPicPr>
          <p:cNvPr id="23" name="Picture Placeholder 22"/>
          <p:cNvPicPr>
            <a:picLocks noGrp="1" noChangeAspect="1"/>
          </p:cNvPicPr>
          <p:nvPr>
            <p:ph type="pic" sz="quarter" idx="29"/>
          </p:nvPr>
        </p:nvPicPr>
        <p:blipFill rotWithShape="1">
          <a:blip r:embed="rId4" cstate="print">
            <a:extLst>
              <a:ext uri="{28A0092B-C50C-407E-A947-70E740481C1C}">
                <a14:useLocalDpi xmlns:a14="http://schemas.microsoft.com/office/drawing/2010/main" val="0"/>
              </a:ext>
            </a:extLst>
          </a:blip>
          <a:srcRect t="2893" b="24499"/>
          <a:stretch/>
        </p:blipFill>
        <p:spPr/>
      </p:pic>
      <p:sp>
        <p:nvSpPr>
          <p:cNvPr id="13" name="Text Placeholder 12"/>
          <p:cNvSpPr>
            <a:spLocks noGrp="1"/>
          </p:cNvSpPr>
          <p:nvPr>
            <p:ph type="body" sz="quarter" idx="30"/>
          </p:nvPr>
        </p:nvSpPr>
        <p:spPr>
          <a:xfrm>
            <a:off x="5991197" y="2718462"/>
            <a:ext cx="2852552" cy="539088"/>
          </a:xfrm>
        </p:spPr>
        <p:txBody>
          <a:bodyPr/>
          <a:lstStyle/>
          <a:p>
            <a:r>
              <a:rPr lang="ru-RU" sz="1800" dirty="0"/>
              <a:t>132 </a:t>
            </a:r>
            <a:r>
              <a:rPr lang="ru-RU" sz="1800" dirty="0" smtClean="0"/>
              <a:t>дома </a:t>
            </a:r>
            <a:r>
              <a:rPr lang="ru-RU" sz="1800" dirty="0"/>
              <a:t>престарелых</a:t>
            </a:r>
          </a:p>
        </p:txBody>
      </p:sp>
      <p:pic>
        <p:nvPicPr>
          <p:cNvPr id="21" name="Picture Placeholder 20"/>
          <p:cNvPicPr>
            <a:picLocks noGrp="1" noChangeAspect="1"/>
          </p:cNvPicPr>
          <p:nvPr>
            <p:ph type="pic" sz="quarter" idx="31"/>
          </p:nvPr>
        </p:nvPicPr>
        <p:blipFill rotWithShape="1">
          <a:blip r:embed="rId5" cstate="print">
            <a:extLst>
              <a:ext uri="{28A0092B-C50C-407E-A947-70E740481C1C}">
                <a14:useLocalDpi xmlns:a14="http://schemas.microsoft.com/office/drawing/2010/main" val="0"/>
              </a:ext>
            </a:extLst>
          </a:blip>
          <a:srcRect t="14243" b="1743"/>
          <a:stretch/>
        </p:blipFill>
        <p:spPr>
          <a:xfrm>
            <a:off x="1834489" y="3181350"/>
            <a:ext cx="2534698" cy="1229167"/>
          </a:xfrm>
        </p:spPr>
      </p:pic>
      <p:sp>
        <p:nvSpPr>
          <p:cNvPr id="15" name="Text Placeholder 14"/>
          <p:cNvSpPr>
            <a:spLocks noGrp="1"/>
          </p:cNvSpPr>
          <p:nvPr>
            <p:ph type="body" sz="quarter" idx="32"/>
          </p:nvPr>
        </p:nvSpPr>
        <p:spPr>
          <a:xfrm>
            <a:off x="1510576" y="4471062"/>
            <a:ext cx="3178568" cy="258772"/>
          </a:xfrm>
        </p:spPr>
        <p:txBody>
          <a:bodyPr/>
          <a:lstStyle/>
          <a:p>
            <a:r>
              <a:rPr lang="ru-RU" sz="1800" dirty="0"/>
              <a:t>216+ </a:t>
            </a:r>
            <a:r>
              <a:rPr lang="ru-RU" sz="1800" dirty="0" smtClean="0"/>
              <a:t>клиник </a:t>
            </a:r>
            <a:r>
              <a:rPr lang="ru-RU" sz="1800" dirty="0"/>
              <a:t>и </a:t>
            </a:r>
            <a:r>
              <a:rPr lang="ru-RU" sz="1800" dirty="0" smtClean="0"/>
              <a:t>диспансеров</a:t>
            </a:r>
            <a:endParaRPr lang="ru-RU" sz="1800" dirty="0"/>
          </a:p>
        </p:txBody>
      </p:sp>
      <p:pic>
        <p:nvPicPr>
          <p:cNvPr id="20" name="Picture Placeholder 19"/>
          <p:cNvPicPr>
            <a:picLocks noGrp="1" noChangeAspect="1"/>
          </p:cNvPicPr>
          <p:nvPr>
            <p:ph type="pic" sz="quarter" idx="33"/>
          </p:nvPr>
        </p:nvPicPr>
        <p:blipFill>
          <a:blip r:embed="rId6" cstate="print">
            <a:extLst>
              <a:ext uri="{28A0092B-C50C-407E-A947-70E740481C1C}">
                <a14:useLocalDpi xmlns:a14="http://schemas.microsoft.com/office/drawing/2010/main" val="0"/>
              </a:ext>
            </a:extLst>
          </a:blip>
          <a:srcRect t="17689" b="17689"/>
          <a:stretch>
            <a:fillRect/>
          </a:stretch>
        </p:blipFill>
        <p:spPr>
          <a:xfrm>
            <a:off x="4757151" y="3181350"/>
            <a:ext cx="2534698" cy="1229167"/>
          </a:xfrm>
        </p:spPr>
      </p:pic>
      <p:sp>
        <p:nvSpPr>
          <p:cNvPr id="17" name="Text Placeholder 16"/>
          <p:cNvSpPr>
            <a:spLocks noGrp="1"/>
          </p:cNvSpPr>
          <p:nvPr>
            <p:ph type="body" sz="quarter" idx="34"/>
          </p:nvPr>
        </p:nvSpPr>
        <p:spPr>
          <a:xfrm>
            <a:off x="4648200" y="4476750"/>
            <a:ext cx="4282228" cy="329284"/>
          </a:xfrm>
        </p:spPr>
        <p:txBody>
          <a:bodyPr/>
          <a:lstStyle/>
          <a:p>
            <a:r>
              <a:rPr lang="ru-RU" sz="1800" dirty="0"/>
              <a:t>36 </a:t>
            </a:r>
            <a:r>
              <a:rPr lang="ru-RU" sz="1800" dirty="0" smtClean="0"/>
              <a:t>приютов </a:t>
            </a:r>
            <a:r>
              <a:rPr lang="ru-RU" sz="1800" dirty="0"/>
              <a:t>и </a:t>
            </a:r>
            <a:r>
              <a:rPr lang="ru-RU" sz="1800" dirty="0" smtClean="0"/>
              <a:t>детских </a:t>
            </a:r>
            <a:r>
              <a:rPr lang="ru-RU" sz="1800" dirty="0"/>
              <a:t>дома</a:t>
            </a:r>
          </a:p>
        </p:txBody>
      </p:sp>
      <p:pic>
        <p:nvPicPr>
          <p:cNvPr id="26" name="Picture Placeholder 25"/>
          <p:cNvPicPr>
            <a:picLocks noGrp="1" noChangeAspect="1"/>
          </p:cNvPicPr>
          <p:nvPr>
            <p:ph type="pic" sz="quarter" idx="26"/>
          </p:nvPr>
        </p:nvPicPr>
        <p:blipFill>
          <a:blip r:embed="rId7" cstate="print">
            <a:extLst>
              <a:ext uri="{28A0092B-C50C-407E-A947-70E740481C1C}">
                <a14:useLocalDpi xmlns:a14="http://schemas.microsoft.com/office/drawing/2010/main" val="0"/>
              </a:ext>
            </a:extLst>
          </a:blip>
          <a:srcRect t="8752" b="8752"/>
          <a:stretch>
            <a:fillRect/>
          </a:stretch>
        </p:blipFill>
        <p:spPr/>
      </p:pic>
    </p:spTree>
    <p:extLst>
      <p:ext uri="{BB962C8B-B14F-4D97-AF65-F5344CB8AC3E}">
        <p14:creationId xmlns:p14="http://schemas.microsoft.com/office/powerpoint/2010/main" val="3925525735"/>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12278" t="4177" r="12278" b="17711"/>
          <a:stretch/>
        </p:blipFill>
        <p:spPr/>
      </p:pic>
      <p:sp>
        <p:nvSpPr>
          <p:cNvPr id="16" name="Text Placeholder 15"/>
          <p:cNvSpPr>
            <a:spLocks noGrp="1"/>
          </p:cNvSpPr>
          <p:nvPr>
            <p:ph type="body" sz="quarter" idx="13"/>
          </p:nvPr>
        </p:nvSpPr>
        <p:spPr>
          <a:xfrm>
            <a:off x="381000" y="4437228"/>
            <a:ext cx="4495800" cy="420522"/>
          </a:xfrm>
        </p:spPr>
        <p:txBody>
          <a:bodyPr>
            <a:normAutofit/>
          </a:bodyPr>
          <a:lstStyle/>
          <a:p>
            <a:r>
              <a:rPr lang="ru-RU" sz="2400" dirty="0"/>
              <a:t>Здоровье</a:t>
            </a:r>
            <a:r>
              <a:rPr lang="uk-UA" sz="2400" dirty="0"/>
              <a:t> </a:t>
            </a:r>
            <a:endParaRPr lang="en-US" sz="2400" dirty="0"/>
          </a:p>
        </p:txBody>
      </p:sp>
    </p:spTree>
    <p:extLst>
      <p:ext uri="{BB962C8B-B14F-4D97-AF65-F5344CB8AC3E}">
        <p14:creationId xmlns:p14="http://schemas.microsoft.com/office/powerpoint/2010/main" val="78334583"/>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normAutofit lnSpcReduction="10000"/>
          </a:bodyPr>
          <a:lstStyle/>
          <a:p>
            <a:r>
              <a:rPr lang="ru-RU"/>
              <a:t>Здоровье </a:t>
            </a:r>
          </a:p>
        </p:txBody>
      </p:sp>
      <p:sp>
        <p:nvSpPr>
          <p:cNvPr id="9" name="Text Placeholder 8"/>
          <p:cNvSpPr>
            <a:spLocks noGrp="1"/>
          </p:cNvSpPr>
          <p:nvPr>
            <p:ph type="body" sz="quarter" idx="22"/>
          </p:nvPr>
        </p:nvSpPr>
        <p:spPr/>
        <p:txBody>
          <a:bodyPr/>
          <a:lstStyle/>
          <a:p>
            <a:r>
              <a:rPr lang="ru-RU"/>
              <a:t>Не курить: +2</a:t>
            </a:r>
          </a:p>
        </p:txBody>
      </p:sp>
      <p:sp>
        <p:nvSpPr>
          <p:cNvPr id="11" name="Text Placeholder 10"/>
          <p:cNvSpPr>
            <a:spLocks noGrp="1"/>
          </p:cNvSpPr>
          <p:nvPr>
            <p:ph type="body" sz="quarter" idx="27"/>
          </p:nvPr>
        </p:nvSpPr>
        <p:spPr/>
        <p:txBody>
          <a:bodyPr/>
          <a:lstStyle/>
          <a:p>
            <a:r>
              <a:rPr lang="ru-RU"/>
              <a:t>Физ.. Упражнения: +2</a:t>
            </a:r>
          </a:p>
        </p:txBody>
      </p:sp>
      <p:pic>
        <p:nvPicPr>
          <p:cNvPr id="24" name="Picture Placeholder 23"/>
          <p:cNvPicPr>
            <a:picLocks noGrp="1" noChangeAspect="1"/>
          </p:cNvPicPr>
          <p:nvPr>
            <p:ph type="pic" sz="quarter" idx="29"/>
          </p:nvPr>
        </p:nvPicPr>
        <p:blipFill>
          <a:blip r:embed="rId3" cstate="print">
            <a:extLst>
              <a:ext uri="{28A0092B-C50C-407E-A947-70E740481C1C}">
                <a14:useLocalDpi xmlns:a14="http://schemas.microsoft.com/office/drawing/2010/main" val="0"/>
              </a:ext>
            </a:extLst>
          </a:blip>
          <a:srcRect l="4220" r="4220"/>
          <a:stretch>
            <a:fillRect/>
          </a:stretch>
        </p:blipFill>
        <p:spPr/>
      </p:pic>
      <p:sp>
        <p:nvSpPr>
          <p:cNvPr id="13" name="Text Placeholder 12"/>
          <p:cNvSpPr>
            <a:spLocks noGrp="1"/>
          </p:cNvSpPr>
          <p:nvPr>
            <p:ph type="body" sz="quarter" idx="30"/>
          </p:nvPr>
        </p:nvSpPr>
        <p:spPr/>
        <p:txBody>
          <a:bodyPr/>
          <a:lstStyle/>
          <a:p>
            <a:r>
              <a:rPr lang="ru-RU"/>
              <a:t>Нормальный вес: +2</a:t>
            </a:r>
          </a:p>
        </p:txBody>
      </p:sp>
      <p:sp>
        <p:nvSpPr>
          <p:cNvPr id="15" name="Text Placeholder 14"/>
          <p:cNvSpPr>
            <a:spLocks noGrp="1"/>
          </p:cNvSpPr>
          <p:nvPr>
            <p:ph type="body" sz="quarter" idx="32"/>
          </p:nvPr>
        </p:nvSpPr>
        <p:spPr>
          <a:xfrm>
            <a:off x="151486" y="4471062"/>
            <a:ext cx="3353714" cy="310488"/>
          </a:xfrm>
        </p:spPr>
        <p:txBody>
          <a:bodyPr/>
          <a:lstStyle/>
          <a:p>
            <a:r>
              <a:rPr lang="ru-RU"/>
              <a:t>Вегетарианская диета: +2</a:t>
            </a:r>
          </a:p>
        </p:txBody>
      </p:sp>
      <p:pic>
        <p:nvPicPr>
          <p:cNvPr id="20" name="Picture Placeholder 19"/>
          <p:cNvPicPr>
            <a:picLocks noGrp="1" noChangeAspect="1"/>
          </p:cNvPicPr>
          <p:nvPr>
            <p:ph type="pic" sz="quarter" idx="33"/>
          </p:nvPr>
        </p:nvPicPr>
        <p:blipFill>
          <a:blip r:embed="rId4" cstate="print">
            <a:extLst>
              <a:ext uri="{28A0092B-C50C-407E-A947-70E740481C1C}">
                <a14:useLocalDpi xmlns:a14="http://schemas.microsoft.com/office/drawing/2010/main" val="0"/>
              </a:ext>
            </a:extLst>
          </a:blip>
          <a:srcRect t="18782" b="18782"/>
          <a:stretch>
            <a:fillRect/>
          </a:stretch>
        </p:blipFill>
        <p:spPr/>
      </p:pic>
      <p:sp>
        <p:nvSpPr>
          <p:cNvPr id="17" name="Text Placeholder 16"/>
          <p:cNvSpPr>
            <a:spLocks noGrp="1"/>
          </p:cNvSpPr>
          <p:nvPr>
            <p:ph type="body" sz="quarter" idx="34"/>
          </p:nvPr>
        </p:nvSpPr>
        <p:spPr/>
        <p:txBody>
          <a:bodyPr/>
          <a:lstStyle/>
          <a:p>
            <a:r>
              <a:rPr lang="ru-RU"/>
              <a:t>Орехи: +2</a:t>
            </a:r>
          </a:p>
        </p:txBody>
      </p:sp>
      <p:sp>
        <p:nvSpPr>
          <p:cNvPr id="19" name="Text Placeholder 18"/>
          <p:cNvSpPr>
            <a:spLocks noGrp="1"/>
          </p:cNvSpPr>
          <p:nvPr>
            <p:ph type="body" sz="quarter" idx="36"/>
          </p:nvPr>
        </p:nvSpPr>
        <p:spPr>
          <a:xfrm>
            <a:off x="5867400" y="3181350"/>
            <a:ext cx="3124199" cy="1548484"/>
          </a:xfrm>
        </p:spPr>
        <p:txBody>
          <a:bodyPr anchor="ctr"/>
          <a:lstStyle/>
          <a:p>
            <a:r>
              <a:rPr lang="ru-RU" sz="2000" dirty="0"/>
              <a:t>= 10 </a:t>
            </a:r>
            <a:r>
              <a:rPr lang="ru-RU" dirty="0"/>
              <a:t>дополнительных лет</a:t>
            </a:r>
            <a:r>
              <a:rPr lang="ru-RU" sz="2000" dirty="0"/>
              <a:t>.</a:t>
            </a:r>
          </a:p>
        </p:txBody>
      </p:sp>
      <p:pic>
        <p:nvPicPr>
          <p:cNvPr id="26" name="Picture Placeholder 25"/>
          <p:cNvPicPr>
            <a:picLocks noGrp="1" noChangeAspect="1"/>
          </p:cNvPicPr>
          <p:nvPr>
            <p:ph type="pic" sz="quarter" idx="31"/>
          </p:nvPr>
        </p:nvPicPr>
        <p:blipFill>
          <a:blip r:embed="rId5" cstate="print">
            <a:extLst>
              <a:ext uri="{28A0092B-C50C-407E-A947-70E740481C1C}">
                <a14:useLocalDpi xmlns:a14="http://schemas.microsoft.com/office/drawing/2010/main" val="0"/>
              </a:ext>
            </a:extLst>
          </a:blip>
          <a:srcRect l="2119" r="2119"/>
          <a:stretch>
            <a:fillRect/>
          </a:stretch>
        </p:blipFill>
        <p:spPr/>
      </p:pic>
      <p:pic>
        <p:nvPicPr>
          <p:cNvPr id="31" name="Picture Placeholder 30"/>
          <p:cNvPicPr>
            <a:picLocks noGrp="1" noChangeAspect="1"/>
          </p:cNvPicPr>
          <p:nvPr>
            <p:ph type="pic" sz="quarter" idx="19"/>
          </p:nvPr>
        </p:nvPicPr>
        <p:blipFill>
          <a:blip r:embed="rId6" cstate="print">
            <a:extLst>
              <a:ext uri="{28A0092B-C50C-407E-A947-70E740481C1C}">
                <a14:useLocalDpi xmlns:a14="http://schemas.microsoft.com/office/drawing/2010/main" val="0"/>
              </a:ext>
            </a:extLst>
          </a:blip>
          <a:srcRect l="3576" r="3576"/>
          <a:stretch>
            <a:fillRect/>
          </a:stretch>
        </p:blipFill>
        <p:spPr/>
      </p:pic>
      <p:pic>
        <p:nvPicPr>
          <p:cNvPr id="34" name="Picture Placeholder 33"/>
          <p:cNvPicPr>
            <a:picLocks noGrp="1" noChangeAspect="1"/>
          </p:cNvPicPr>
          <p:nvPr>
            <p:ph type="pic" sz="quarter" idx="26"/>
          </p:nvPr>
        </p:nvPicPr>
        <p:blipFill>
          <a:blip r:embed="rId7" cstate="print">
            <a:extLst>
              <a:ext uri="{28A0092B-C50C-407E-A947-70E740481C1C}">
                <a14:useLocalDpi xmlns:a14="http://schemas.microsoft.com/office/drawing/2010/main" val="0"/>
              </a:ext>
            </a:extLst>
          </a:blip>
          <a:srcRect t="18009" b="18009"/>
          <a:stretch>
            <a:fillRect/>
          </a:stretch>
        </p:blipFill>
        <p:spPr/>
      </p:pic>
    </p:spTree>
    <p:extLst>
      <p:ext uri="{BB962C8B-B14F-4D97-AF65-F5344CB8AC3E}">
        <p14:creationId xmlns:p14="http://schemas.microsoft.com/office/powerpoint/2010/main" val="2392489989"/>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81000" y="4437228"/>
            <a:ext cx="4495800" cy="420522"/>
          </a:xfrm>
        </p:spPr>
        <p:txBody>
          <a:bodyPr>
            <a:normAutofit/>
          </a:bodyPr>
          <a:lstStyle/>
          <a:p>
            <a:r>
              <a:rPr lang="ru-RU" sz="2400" dirty="0"/>
              <a:t>Образование</a:t>
            </a:r>
            <a:r>
              <a:rPr lang="uk-UA" sz="2400" dirty="0"/>
              <a:t> </a:t>
            </a:r>
            <a:endParaRPr lang="en-US" sz="2400" dirty="0"/>
          </a:p>
        </p:txBody>
      </p:sp>
      <p:sp>
        <p:nvSpPr>
          <p:cNvPr id="5" name="Text Placeholder 4"/>
          <p:cNvSpPr>
            <a:spLocks noGrp="1"/>
          </p:cNvSpPr>
          <p:nvPr>
            <p:ph type="body" sz="quarter" idx="16"/>
          </p:nvPr>
        </p:nvSpPr>
        <p:spPr/>
        <p:txBody>
          <a:bodyPr/>
          <a:lstStyle/>
          <a:p>
            <a:endParaRPr lang="en-US"/>
          </a:p>
        </p:txBody>
      </p:sp>
      <p:pic>
        <p:nvPicPr>
          <p:cNvPr id="10" name="Picture Placeholder 9"/>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t="5057" b="10701"/>
          <a:stretch/>
        </p:blipFill>
        <p:spPr/>
      </p:pic>
    </p:spTree>
    <p:extLst>
      <p:ext uri="{BB962C8B-B14F-4D97-AF65-F5344CB8AC3E}">
        <p14:creationId xmlns:p14="http://schemas.microsoft.com/office/powerpoint/2010/main" val="3696393827"/>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normAutofit lnSpcReduction="10000"/>
          </a:bodyPr>
          <a:lstStyle/>
          <a:p>
            <a:r>
              <a:rPr lang="ru-RU" dirty="0"/>
              <a:t>Образование </a:t>
            </a:r>
            <a:endParaRPr lang="en-US" dirty="0"/>
          </a:p>
        </p:txBody>
      </p:sp>
      <p:sp>
        <p:nvSpPr>
          <p:cNvPr id="9" name="Text Placeholder 8"/>
          <p:cNvSpPr>
            <a:spLocks noGrp="1"/>
          </p:cNvSpPr>
          <p:nvPr>
            <p:ph type="body" sz="quarter" idx="16"/>
          </p:nvPr>
        </p:nvSpPr>
        <p:spPr/>
        <p:txBody>
          <a:bodyPr/>
          <a:lstStyle/>
          <a:p>
            <a:r>
              <a:rPr lang="en-US" dirty="0"/>
              <a:t>“</a:t>
            </a:r>
            <a:r>
              <a:rPr lang="ru-RU" dirty="0"/>
              <a:t>Воспитание и искупление - в высочайшем смысле одинаковые понятия, так как в воспитании, как и в искуплении "никто не может положить другого основания, кроме положенного, которое есть Иисус Христос» </a:t>
            </a:r>
            <a:r>
              <a:rPr lang="en-US" dirty="0"/>
              <a:t>(</a:t>
            </a:r>
            <a:r>
              <a:rPr lang="uk-UA" dirty="0" err="1"/>
              <a:t>Воспитание</a:t>
            </a:r>
            <a:r>
              <a:rPr lang="uk-UA" dirty="0"/>
              <a:t>, с. </a:t>
            </a:r>
            <a:r>
              <a:rPr lang="en-US" dirty="0"/>
              <a:t>30)</a:t>
            </a:r>
            <a:r>
              <a:rPr lang="ru-RU" dirty="0"/>
              <a:t>.</a:t>
            </a:r>
            <a:endParaRPr lang="en-US" dirty="0"/>
          </a:p>
        </p:txBody>
      </p:sp>
      <p:pic>
        <p:nvPicPr>
          <p:cNvPr id="12" name="Picture Placeholder 11"/>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1751" r="25145"/>
          <a:stretch/>
        </p:blipFill>
        <p:spPr/>
      </p:pic>
    </p:spTree>
    <p:extLst>
      <p:ext uri="{BB962C8B-B14F-4D97-AF65-F5344CB8AC3E}">
        <p14:creationId xmlns:p14="http://schemas.microsoft.com/office/powerpoint/2010/main" val="4192047836"/>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fontScale="25000" lnSpcReduction="20000"/>
          </a:bodyPr>
          <a:lstStyle/>
          <a:p>
            <a:r>
              <a:rPr lang="ru-RU" sz="6400" dirty="0"/>
              <a:t>Сестры: Эллен и Элизабет
</a:t>
            </a:r>
            <a:endParaRPr lang="ru-RU" dirty="0"/>
          </a:p>
        </p:txBody>
      </p:sp>
      <p:pic>
        <p:nvPicPr>
          <p:cNvPr id="12" name="Picture Placeholder 11"/>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tretch>
            <a:fillRect/>
          </a:stretch>
        </p:blipFill>
        <p:spPr>
          <a:xfrm>
            <a:off x="2800422" y="1428750"/>
            <a:ext cx="3524316" cy="3124200"/>
          </a:xfrm>
        </p:spPr>
      </p:pic>
      <p:pic>
        <p:nvPicPr>
          <p:cNvPr id="13" name="Picture Placeholder 12"/>
          <p:cNvPicPr>
            <a:picLocks noGrp="1" noChangeAspect="1"/>
          </p:cNvPicPr>
          <p:nvPr>
            <p:ph type="pic" sz="quarter" idx="26"/>
          </p:nvPr>
        </p:nvPicPr>
        <p:blipFill>
          <a:blip r:embed="rId4" cstate="print">
            <a:extLst>
              <a:ext uri="{28A0092B-C50C-407E-A947-70E740481C1C}">
                <a14:useLocalDpi xmlns:a14="http://schemas.microsoft.com/office/drawing/2010/main" val="0"/>
              </a:ext>
            </a:extLst>
          </a:blip>
          <a:stretch>
            <a:fillRect/>
          </a:stretch>
        </p:blipFill>
        <p:spPr>
          <a:xfrm rot="-180000">
            <a:off x="3470902" y="1460221"/>
            <a:ext cx="2161233" cy="3133789"/>
          </a:xfrm>
        </p:spPr>
      </p:pic>
      <p:sp>
        <p:nvSpPr>
          <p:cNvPr id="3" name="Текст 2">
            <a:extLst>
              <a:ext uri="{FF2B5EF4-FFF2-40B4-BE49-F238E27FC236}">
                <a16:creationId xmlns:a16="http://schemas.microsoft.com/office/drawing/2014/main" id="{E30804E7-718F-80CB-7652-A94D3BE8C6BF}"/>
              </a:ext>
            </a:extLst>
          </p:cNvPr>
          <p:cNvSpPr>
            <a:spLocks noGrp="1"/>
          </p:cNvSpPr>
          <p:nvPr>
            <p:ph type="body" sz="quarter" idx="14"/>
          </p:nvPr>
        </p:nvSpPr>
        <p:spPr/>
        <p:txBody>
          <a:bodyPr/>
          <a:lstStyle/>
          <a:p>
            <a:endParaRPr lang="uk-UA"/>
          </a:p>
        </p:txBody>
      </p:sp>
    </p:spTree>
    <p:extLst>
      <p:ext uri="{BB962C8B-B14F-4D97-AF65-F5344CB8AC3E}">
        <p14:creationId xmlns:p14="http://schemas.microsoft.com/office/powerpoint/2010/main" val="4286226670"/>
      </p:ext>
    </p:extLst>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lnSpcReduction="10000"/>
          </a:bodyPr>
          <a:lstStyle/>
          <a:p>
            <a:r>
              <a:rPr lang="ru-RU" dirty="0"/>
              <a:t>Образование </a:t>
            </a:r>
            <a:endParaRPr lang="en-US" dirty="0"/>
          </a:p>
        </p:txBody>
      </p:sp>
      <p:sp>
        <p:nvSpPr>
          <p:cNvPr id="5" name="Text Placeholder 4"/>
          <p:cNvSpPr>
            <a:spLocks noGrp="1"/>
          </p:cNvSpPr>
          <p:nvPr>
            <p:ph type="body" sz="quarter" idx="16"/>
          </p:nvPr>
        </p:nvSpPr>
        <p:spPr/>
        <p:txBody>
          <a:bodyPr/>
          <a:lstStyle/>
          <a:p>
            <a:r>
              <a:rPr lang="en-US" dirty="0"/>
              <a:t>“</a:t>
            </a:r>
            <a:r>
              <a:rPr lang="ru-RU" dirty="0"/>
              <a:t>Родители и учителя школ, разумеется, не смогут воспитывать детей правильно, если сами вначале не научатся урокам самообладания, терпения, выдержки, нежности и любви. Какое же важное положение занимают родители, наставники и учителя!</a:t>
            </a:r>
            <a:endParaRPr lang="en-US" sz="1400" b="0" i="1" dirty="0">
              <a:solidFill>
                <a:schemeClr val="tx1">
                  <a:lumMod val="85000"/>
                  <a:lumOff val="15000"/>
                </a:schemeClr>
              </a:solidFill>
            </a:endParaRPr>
          </a:p>
        </p:txBody>
      </p:sp>
      <p:pic>
        <p:nvPicPr>
          <p:cNvPr id="8" name="Picture Placeholder 7"/>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1751" r="25145"/>
          <a:stretch/>
        </p:blipFill>
        <p:spPr/>
      </p:pic>
    </p:spTree>
    <p:extLst>
      <p:ext uri="{BB962C8B-B14F-4D97-AF65-F5344CB8AC3E}">
        <p14:creationId xmlns:p14="http://schemas.microsoft.com/office/powerpoint/2010/main" val="3231988990"/>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lnSpcReduction="10000"/>
          </a:bodyPr>
          <a:lstStyle/>
          <a:p>
            <a:r>
              <a:rPr lang="ru-RU" dirty="0"/>
              <a:t>Образование </a:t>
            </a:r>
            <a:endParaRPr lang="en-US" dirty="0"/>
          </a:p>
        </p:txBody>
      </p:sp>
      <p:sp>
        <p:nvSpPr>
          <p:cNvPr id="5" name="Text Placeholder 4"/>
          <p:cNvSpPr>
            <a:spLocks noGrp="1"/>
          </p:cNvSpPr>
          <p:nvPr>
            <p:ph type="body" sz="quarter" idx="16"/>
          </p:nvPr>
        </p:nvSpPr>
        <p:spPr>
          <a:xfrm>
            <a:off x="533400" y="1276350"/>
            <a:ext cx="4419600" cy="3124200"/>
          </a:xfrm>
        </p:spPr>
        <p:txBody>
          <a:bodyPr/>
          <a:lstStyle/>
          <a:p>
            <a:r>
              <a:rPr lang="ru-RU" dirty="0">
                <a:solidFill>
                  <a:schemeClr val="tx1">
                    <a:lumMod val="85000"/>
                    <a:lumOff val="15000"/>
                  </a:schemeClr>
                </a:solidFill>
              </a:rPr>
              <a:t>Никогда, воспитывая детей, не разоблачайте перед всеми ошибки и заблуждения какого-либо ученика, ибо дети сочтут за добродетель выставлять напоказ недостатки других. Никогда не унижайте ученика, раскрывая его ошибки, обиды и грехи перед школой: ничто так не ожесточит его сердце и не утвердит во зле, чем этот поступок.</a:t>
            </a:r>
          </a:p>
          <a:p>
            <a:endParaRPr lang="en-US" dirty="0">
              <a:solidFill>
                <a:schemeClr val="tx1">
                  <a:lumMod val="85000"/>
                  <a:lumOff val="15000"/>
                </a:schemeClr>
              </a:solidFill>
            </a:endParaRPr>
          </a:p>
        </p:txBody>
      </p:sp>
      <p:pic>
        <p:nvPicPr>
          <p:cNvPr id="8" name="Picture Placeholder 7"/>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1751" r="25145"/>
          <a:stretch/>
        </p:blipFill>
        <p:spPr/>
      </p:pic>
      <p:sp>
        <p:nvSpPr>
          <p:cNvPr id="4" name="Прямокутник 3"/>
          <p:cNvSpPr/>
          <p:nvPr/>
        </p:nvSpPr>
        <p:spPr>
          <a:xfrm>
            <a:off x="2667000" y="4476750"/>
            <a:ext cx="2330190" cy="369332"/>
          </a:xfrm>
          <a:prstGeom prst="rect">
            <a:avLst/>
          </a:prstGeom>
        </p:spPr>
        <p:txBody>
          <a:bodyPr wrap="none">
            <a:spAutoFit/>
          </a:bodyPr>
          <a:lstStyle/>
          <a:p>
            <a:r>
              <a:rPr lang="uk-UA" dirty="0"/>
              <a:t>(Рукопись 34, 1893 г</a:t>
            </a:r>
            <a:r>
              <a:rPr lang="uk-UA" dirty="0" smtClean="0"/>
              <a:t>.)</a:t>
            </a:r>
            <a:endParaRPr lang="uk-UA" dirty="0"/>
          </a:p>
        </p:txBody>
      </p:sp>
    </p:spTree>
    <p:extLst>
      <p:ext uri="{BB962C8B-B14F-4D97-AF65-F5344CB8AC3E}">
        <p14:creationId xmlns:p14="http://schemas.microsoft.com/office/powerpoint/2010/main" val="3231988990"/>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381000" y="4437228"/>
            <a:ext cx="4495800" cy="420522"/>
          </a:xfrm>
        </p:spPr>
        <p:txBody>
          <a:bodyPr>
            <a:normAutofit/>
          </a:bodyPr>
          <a:lstStyle/>
          <a:p>
            <a:r>
              <a:rPr lang="ru-RU" sz="2400" dirty="0"/>
              <a:t>Сочинения Эллен Уайт</a:t>
            </a:r>
          </a:p>
        </p:txBody>
      </p:sp>
      <p:pic>
        <p:nvPicPr>
          <p:cNvPr id="12" name="Picture Placeholder 11"/>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t="15630" b="32002"/>
          <a:stretch/>
        </p:blipFill>
        <p:spPr/>
      </p:pic>
    </p:spTree>
    <p:extLst>
      <p:ext uri="{BB962C8B-B14F-4D97-AF65-F5344CB8AC3E}">
        <p14:creationId xmlns:p14="http://schemas.microsoft.com/office/powerpoint/2010/main" val="2607386386"/>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19000" b="16102"/>
          <a:stretch/>
        </p:blipFill>
        <p:spPr/>
      </p:pic>
      <p:sp>
        <p:nvSpPr>
          <p:cNvPr id="6" name="Text Placeholder 5"/>
          <p:cNvSpPr>
            <a:spLocks noGrp="1"/>
          </p:cNvSpPr>
          <p:nvPr>
            <p:ph type="body" sz="quarter" idx="13"/>
          </p:nvPr>
        </p:nvSpPr>
        <p:spPr>
          <a:xfrm>
            <a:off x="381000" y="4437228"/>
            <a:ext cx="4495800" cy="420522"/>
          </a:xfrm>
        </p:spPr>
        <p:txBody>
          <a:bodyPr>
            <a:normAutofit/>
          </a:bodyPr>
          <a:lstStyle/>
          <a:p>
            <a:r>
              <a:rPr lang="ru-RU" sz="2400" dirty="0"/>
              <a:t>Изучайте для себя!</a:t>
            </a:r>
          </a:p>
        </p:txBody>
      </p:sp>
    </p:spTree>
    <p:extLst>
      <p:ext uri="{BB962C8B-B14F-4D97-AF65-F5344CB8AC3E}">
        <p14:creationId xmlns:p14="http://schemas.microsoft.com/office/powerpoint/2010/main" val="2640808283"/>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lnSpcReduction="10000"/>
          </a:bodyPr>
          <a:lstStyle/>
          <a:p>
            <a:r>
              <a:rPr lang="ru-RU" dirty="0"/>
              <a:t>Изучайте для себя!</a:t>
            </a:r>
          </a:p>
        </p:txBody>
      </p:sp>
      <p:sp>
        <p:nvSpPr>
          <p:cNvPr id="4" name="Text Placeholder 3"/>
          <p:cNvSpPr>
            <a:spLocks noGrp="1"/>
          </p:cNvSpPr>
          <p:nvPr>
            <p:ph type="body" sz="quarter" idx="16"/>
          </p:nvPr>
        </p:nvSpPr>
        <p:spPr>
          <a:xfrm>
            <a:off x="838200" y="1428750"/>
            <a:ext cx="4078356" cy="3124200"/>
          </a:xfrm>
        </p:spPr>
        <p:txBody>
          <a:bodyPr/>
          <a:lstStyle/>
          <a:p>
            <a:r>
              <a:rPr lang="ru-RU" sz="2400" dirty="0"/>
              <a:t>Духа не угашайте.</a:t>
            </a:r>
          </a:p>
          <a:p>
            <a:r>
              <a:rPr lang="ru-RU" sz="2400" dirty="0"/>
              <a:t> Пророчества не уничижайте.</a:t>
            </a:r>
          </a:p>
          <a:p>
            <a:r>
              <a:rPr lang="ru-RU" sz="2400" dirty="0"/>
              <a:t> Все испытывайте, хорошего </a:t>
            </a:r>
            <a:r>
              <a:rPr lang="ru-RU" sz="2400" dirty="0" err="1"/>
              <a:t>держи́тесь</a:t>
            </a:r>
            <a:r>
              <a:rPr lang="ru-RU" sz="2400" dirty="0"/>
              <a:t>.</a:t>
            </a:r>
          </a:p>
          <a:p>
            <a:r>
              <a:rPr lang="uk-UA" dirty="0" smtClean="0"/>
              <a:t>1 Фес</a:t>
            </a:r>
            <a:r>
              <a:rPr lang="uk-UA" dirty="0"/>
              <a:t>. </a:t>
            </a:r>
            <a:r>
              <a:rPr lang="en-US" dirty="0"/>
              <a:t>5:19-21</a:t>
            </a:r>
          </a:p>
          <a:p>
            <a:endParaRPr lang="en-US" dirty="0"/>
          </a:p>
        </p:txBody>
      </p:sp>
      <p:pic>
        <p:nvPicPr>
          <p:cNvPr id="12" name="Picture Placeholder 11"/>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0" r="6820"/>
          <a:stretch>
            <a:fillRect/>
          </a:stretch>
        </p:blipFill>
        <p:spPr/>
      </p:pic>
    </p:spTree>
    <p:extLst>
      <p:ext uri="{BB962C8B-B14F-4D97-AF65-F5344CB8AC3E}">
        <p14:creationId xmlns:p14="http://schemas.microsoft.com/office/powerpoint/2010/main" val="4095343200"/>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6430" b="16430"/>
          <a:stretch>
            <a:fillRect/>
          </a:stretch>
        </p:blipFill>
        <p:spPr/>
      </p:pic>
      <p:sp>
        <p:nvSpPr>
          <p:cNvPr id="5" name="TextBox 4"/>
          <p:cNvSpPr txBox="1"/>
          <p:nvPr/>
        </p:nvSpPr>
        <p:spPr>
          <a:xfrm>
            <a:off x="381000" y="4476750"/>
            <a:ext cx="4800600" cy="666750"/>
          </a:xfrm>
          <a:prstGeom prst="rect">
            <a:avLst/>
          </a:prstGeom>
          <a:noFill/>
        </p:spPr>
        <p:txBody>
          <a:bodyPr vert="horz" wrap="none" lIns="0" tIns="0" rIns="0" bIns="0" rtlCol="0" anchor="t">
            <a:normAutofit/>
          </a:bodyPr>
          <a:lstStyle/>
          <a:p>
            <a:r>
              <a:rPr lang="uk-UA" sz="2400" dirty="0">
                <a:latin typeface="Kalinga" pitchFamily="34" charset="0"/>
                <a:cs typeface="Kalinga" pitchFamily="34" charset="0"/>
              </a:rPr>
              <a:t>Молитесь!</a:t>
            </a:r>
          </a:p>
        </p:txBody>
      </p:sp>
    </p:spTree>
    <p:extLst>
      <p:ext uri="{BB962C8B-B14F-4D97-AF65-F5344CB8AC3E}">
        <p14:creationId xmlns:p14="http://schemas.microsoft.com/office/powerpoint/2010/main" val="1176630560"/>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t="41611" b="13615"/>
          <a:stretch/>
        </p:blipFill>
        <p:spPr/>
      </p:pic>
      <p:sp>
        <p:nvSpPr>
          <p:cNvPr id="7" name="Text Placeholder 6"/>
          <p:cNvSpPr>
            <a:spLocks noGrp="1"/>
          </p:cNvSpPr>
          <p:nvPr>
            <p:ph type="body" sz="quarter" idx="13"/>
          </p:nvPr>
        </p:nvSpPr>
        <p:spPr>
          <a:xfrm>
            <a:off x="340428" y="4437228"/>
            <a:ext cx="4495800" cy="420522"/>
          </a:xfrm>
        </p:spPr>
        <p:txBody>
          <a:bodyPr>
            <a:normAutofit/>
          </a:bodyPr>
          <a:lstStyle/>
          <a:p>
            <a:r>
              <a:rPr lang="en-US" sz="2400" dirty="0"/>
              <a:t>1844</a:t>
            </a:r>
          </a:p>
        </p:txBody>
      </p:sp>
      <p:sp>
        <p:nvSpPr>
          <p:cNvPr id="9" name="Text Placeholder 8"/>
          <p:cNvSpPr>
            <a:spLocks noGrp="1"/>
          </p:cNvSpPr>
          <p:nvPr>
            <p:ph type="body" sz="quarter" idx="16"/>
          </p:nvPr>
        </p:nvSpPr>
        <p:spPr>
          <a:xfrm>
            <a:off x="1219200" y="4400550"/>
            <a:ext cx="7696200" cy="513236"/>
          </a:xfrm>
        </p:spPr>
        <p:txBody>
          <a:bodyPr/>
          <a:lstStyle/>
          <a:p>
            <a:r>
              <a:rPr lang="uk-UA" dirty="0"/>
              <a:t>«</a:t>
            </a:r>
            <a:r>
              <a:rPr lang="ru-RU" dirty="0"/>
              <a:t>И сказал мне: «на две тысячи триста вечеров и утр; и тогда святилище очистится</a:t>
            </a:r>
            <a:r>
              <a:rPr lang="uk-UA" dirty="0"/>
              <a:t>» </a:t>
            </a:r>
            <a:r>
              <a:rPr lang="uk-UA" dirty="0">
                <a:latin typeface="+mj-lt"/>
              </a:rPr>
              <a:t>Дан. 8:14</a:t>
            </a:r>
            <a:r>
              <a:rPr lang="en-US" dirty="0">
                <a:latin typeface="+mj-lt"/>
              </a:rPr>
              <a:t> </a:t>
            </a:r>
          </a:p>
        </p:txBody>
      </p:sp>
      <p:sp>
        <p:nvSpPr>
          <p:cNvPr id="4" name="TextBox 3">
            <a:extLst>
              <a:ext uri="{FF2B5EF4-FFF2-40B4-BE49-F238E27FC236}">
                <a16:creationId xmlns:a16="http://schemas.microsoft.com/office/drawing/2014/main" id="{0EB226BC-EBB1-3C72-DE1D-9BD88A797E75}"/>
              </a:ext>
            </a:extLst>
          </p:cNvPr>
          <p:cNvSpPr txBox="1"/>
          <p:nvPr/>
        </p:nvSpPr>
        <p:spPr>
          <a:xfrm>
            <a:off x="930729" y="32657"/>
            <a:ext cx="0" cy="0"/>
          </a:xfrm>
          <a:prstGeom prst="rect">
            <a:avLst/>
          </a:prstGeom>
          <a:noFill/>
        </p:spPr>
        <p:txBody>
          <a:bodyPr vert="horz" wrap="none" lIns="0" tIns="0" rIns="0" bIns="0" rtlCol="0" anchor="t">
            <a:normAutofit fontScale="25000" lnSpcReduction="20000"/>
          </a:bodyPr>
          <a:lstStyle/>
          <a:p>
            <a:endParaRPr lang="uk-UA" sz="1200" dirty="0">
              <a:latin typeface="Kalinga" pitchFamily="34" charset="0"/>
              <a:cs typeface="Kalinga" pitchFamily="34" charset="0"/>
            </a:endParaRPr>
          </a:p>
        </p:txBody>
      </p:sp>
    </p:spTree>
    <p:extLst>
      <p:ext uri="{BB962C8B-B14F-4D97-AF65-F5344CB8AC3E}">
        <p14:creationId xmlns:p14="http://schemas.microsoft.com/office/powerpoint/2010/main" val="1120273724"/>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t="5957" b="29145"/>
          <a:stretch/>
        </p:blipFill>
        <p:spPr/>
      </p:pic>
      <p:sp>
        <p:nvSpPr>
          <p:cNvPr id="7" name="Text Placeholder 6"/>
          <p:cNvSpPr>
            <a:spLocks noGrp="1"/>
          </p:cNvSpPr>
          <p:nvPr>
            <p:ph type="body" sz="quarter" idx="13"/>
          </p:nvPr>
        </p:nvSpPr>
        <p:spPr>
          <a:xfrm>
            <a:off x="381000" y="4437228"/>
            <a:ext cx="4495800" cy="420522"/>
          </a:xfrm>
        </p:spPr>
        <p:txBody>
          <a:bodyPr>
            <a:normAutofit/>
          </a:bodyPr>
          <a:lstStyle/>
          <a:p>
            <a:r>
              <a:rPr lang="ru-RU" sz="2400" dirty="0">
                <a:latin typeface="+mj-lt"/>
              </a:rPr>
              <a:t>Первое видение Эллен Уайт</a:t>
            </a:r>
          </a:p>
        </p:txBody>
      </p:sp>
    </p:spTree>
    <p:extLst>
      <p:ext uri="{BB962C8B-B14F-4D97-AF65-F5344CB8AC3E}">
        <p14:creationId xmlns:p14="http://schemas.microsoft.com/office/powerpoint/2010/main" val="3569050344"/>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381000" y="4400550"/>
            <a:ext cx="5831772" cy="420522"/>
          </a:xfrm>
        </p:spPr>
        <p:txBody>
          <a:bodyPr>
            <a:normAutofit/>
          </a:bodyPr>
          <a:lstStyle/>
          <a:p>
            <a:r>
              <a:rPr lang="ru-RU" sz="2400" dirty="0">
                <a:latin typeface="+mj-lt"/>
              </a:rPr>
              <a:t>Христос ведет по узкому пути</a:t>
            </a:r>
          </a:p>
        </p:txBody>
      </p:sp>
      <p:pic>
        <p:nvPicPr>
          <p:cNvPr id="3" name="Picture Placeholder 2"/>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t="1035" b="18913"/>
          <a:stretch/>
        </p:blipFill>
        <p:spPr/>
      </p:pic>
    </p:spTree>
    <p:extLst>
      <p:ext uri="{BB962C8B-B14F-4D97-AF65-F5344CB8AC3E}">
        <p14:creationId xmlns:p14="http://schemas.microsoft.com/office/powerpoint/2010/main" val="2105358530"/>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70000" lnSpcReduction="20000"/>
          </a:bodyPr>
          <a:lstStyle/>
          <a:p>
            <a:r>
              <a:rPr lang="ru-RU" sz="4900" dirty="0"/>
              <a:t>Нежелание Эллен Уайт</a:t>
            </a:r>
            <a:endParaRPr lang="ru-RU" dirty="0"/>
          </a:p>
        </p:txBody>
      </p:sp>
      <p:pic>
        <p:nvPicPr>
          <p:cNvPr id="6" name="Picture Placeholder 5"/>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1228" r="1228"/>
          <a:stretch>
            <a:fillRect/>
          </a:stretch>
        </p:blipFill>
        <p:spPr/>
      </p:pic>
      <p:sp>
        <p:nvSpPr>
          <p:cNvPr id="5" name="Text Placeholder 4"/>
          <p:cNvSpPr>
            <a:spLocks noGrp="1"/>
          </p:cNvSpPr>
          <p:nvPr>
            <p:ph type="body" sz="quarter" idx="16"/>
          </p:nvPr>
        </p:nvSpPr>
        <p:spPr/>
        <p:txBody>
          <a:bodyPr/>
          <a:lstStyle/>
          <a:p>
            <a:r>
              <a:rPr lang="en-US" dirty="0"/>
              <a:t>“</a:t>
            </a:r>
            <a:r>
              <a:rPr lang="ru-RU" dirty="0"/>
              <a:t>Когда эта работа была впервые поручена мне, я просила Господа возложить это бремя на кого-либо иного. Работа была настолько велика, широка и глубока, что я боялась не справиться с ней. Но Своим Святым Духом Господь дал мне силы исполнять то, что Он возложил на меня. (1 ИВ, 32)</a:t>
            </a:r>
          </a:p>
          <a:p>
            <a:endParaRPr lang="en-US" dirty="0"/>
          </a:p>
        </p:txBody>
      </p:sp>
    </p:spTree>
    <p:extLst>
      <p:ext uri="{BB962C8B-B14F-4D97-AF65-F5344CB8AC3E}">
        <p14:creationId xmlns:p14="http://schemas.microsoft.com/office/powerpoint/2010/main" val="186285272"/>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normAutofit lnSpcReduction="10000"/>
          </a:bodyPr>
          <a:lstStyle/>
          <a:p>
            <a:r>
              <a:rPr lang="ru-RU" dirty="0"/>
              <a:t>Неутомимый писатель</a:t>
            </a:r>
          </a:p>
        </p:txBody>
      </p:sp>
      <p:pic>
        <p:nvPicPr>
          <p:cNvPr id="11" name="Picture Placeholder 10"/>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tretch>
            <a:fillRect/>
          </a:stretch>
        </p:blipFill>
        <p:spPr>
          <a:xfrm>
            <a:off x="3509465" y="1428750"/>
            <a:ext cx="2106231" cy="3124200"/>
          </a:xfrm>
        </p:spPr>
      </p:pic>
    </p:spTree>
    <p:extLst>
      <p:ext uri="{BB962C8B-B14F-4D97-AF65-F5344CB8AC3E}">
        <p14:creationId xmlns:p14="http://schemas.microsoft.com/office/powerpoint/2010/main" val="3416698010"/>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bg1"/>
          </a:solidFill>
        </a:ln>
        <a:effectLst>
          <a:outerShdw blurRad="50800" dist="38100" dir="5400000" algn="t" rotWithShape="0">
            <a:prstClr val="black">
              <a:alpha val="40000"/>
            </a:prst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vert="horz" wrap="square" lIns="0" tIns="0" rIns="0" bIns="0" rtlCol="0" anchor="t">
        <a:normAutofit/>
      </a:bodyPr>
      <a:lstStyle>
        <a:defPPr>
          <a:defRPr sz="1200" dirty="0" smtClean="0">
            <a:latin typeface="Kalinga" pitchFamily="34" charset="0"/>
            <a:cs typeface="Kalinga" pitchFamily="34" charset="0"/>
          </a:defRPr>
        </a:defPPr>
      </a:lstStyle>
    </a:txDef>
  </a:objectDefaults>
  <a:extraClrSchemeLst/>
</a:theme>
</file>

<file path=ppt/theme/theme2.xml><?xml version="1.0" encoding="utf-8"?>
<a:theme xmlns:a="http://schemas.openxmlformats.org/drawingml/2006/main" name="Marble-Purple">
  <a:themeElements>
    <a:clrScheme name="Custom 1">
      <a:dk1>
        <a:srgbClr val="2C223A"/>
      </a:dk1>
      <a:lt1>
        <a:srgbClr val="EFF6EF"/>
      </a:lt1>
      <a:dk2>
        <a:srgbClr val="7A8E72"/>
      </a:dk2>
      <a:lt2>
        <a:srgbClr val="EFF6EF"/>
      </a:lt2>
      <a:accent1>
        <a:srgbClr val="917BB1"/>
      </a:accent1>
      <a:accent2>
        <a:srgbClr val="FFFFCC"/>
      </a:accent2>
      <a:accent3>
        <a:srgbClr val="BEC6BC"/>
      </a:accent3>
      <a:accent4>
        <a:srgbClr val="CCD2CC"/>
      </a:accent4>
      <a:accent5>
        <a:srgbClr val="BDD0C1"/>
      </a:accent5>
      <a:accent6>
        <a:srgbClr val="164F1A"/>
      </a:accent6>
      <a:hlink>
        <a:srgbClr val="E08C5E"/>
      </a:hlink>
      <a:folHlink>
        <a:srgbClr val="7C2531"/>
      </a:folHlink>
    </a:clrScheme>
    <a:fontScheme name="Office Them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2048</TotalTime>
  <Words>1309</Words>
  <Application>Microsoft Office PowerPoint</Application>
  <PresentationFormat>Экран (16:9)</PresentationFormat>
  <Paragraphs>155</Paragraphs>
  <Slides>45</Slides>
  <Notes>44</Notes>
  <HiddenSlides>0</HiddenSlides>
  <MMClips>0</MMClips>
  <ScaleCrop>false</ScaleCrop>
  <HeadingPairs>
    <vt:vector size="6" baseType="variant">
      <vt:variant>
        <vt:lpstr>Использованные шрифты</vt:lpstr>
      </vt:variant>
      <vt:variant>
        <vt:i4>9</vt:i4>
      </vt:variant>
      <vt:variant>
        <vt:lpstr>Тема</vt:lpstr>
      </vt:variant>
      <vt:variant>
        <vt:i4>2</vt:i4>
      </vt:variant>
      <vt:variant>
        <vt:lpstr>Заголовки слайдов</vt:lpstr>
      </vt:variant>
      <vt:variant>
        <vt:i4>45</vt:i4>
      </vt:variant>
    </vt:vector>
  </HeadingPairs>
  <TitlesOfParts>
    <vt:vector size="56" baseType="lpstr">
      <vt:lpstr>Andorra</vt:lpstr>
      <vt:lpstr>Arial</vt:lpstr>
      <vt:lpstr>CAC Leslie</vt:lpstr>
      <vt:lpstr>Calibri</vt:lpstr>
      <vt:lpstr>Georgia</vt:lpstr>
      <vt:lpstr>Helvetica Neue</vt:lpstr>
      <vt:lpstr>Kalinga</vt:lpstr>
      <vt:lpstr>Times</vt:lpstr>
      <vt:lpstr>Times New Roman</vt:lpstr>
      <vt:lpstr>Office Theme</vt:lpstr>
      <vt:lpstr>Marble-Purple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dc:creator>
  <cp:lastModifiedBy>катя</cp:lastModifiedBy>
  <cp:revision>497</cp:revision>
  <cp:lastPrinted>2012-03-15T12:52:43Z</cp:lastPrinted>
  <dcterms:created xsi:type="dcterms:W3CDTF">2012-02-26T14:24:24Z</dcterms:created>
  <dcterms:modified xsi:type="dcterms:W3CDTF">2022-05-04T10:55:49Z</dcterms:modified>
</cp:coreProperties>
</file>