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8" r:id="rId2"/>
    <p:sldId id="301" r:id="rId3"/>
    <p:sldId id="302" r:id="rId4"/>
    <p:sldId id="303" r:id="rId5"/>
    <p:sldId id="304" r:id="rId6"/>
    <p:sldId id="305" r:id="rId7"/>
    <p:sldId id="306" r:id="rId8"/>
    <p:sldId id="307" r:id="rId9"/>
    <p:sldId id="350" r:id="rId10"/>
    <p:sldId id="353" r:id="rId11"/>
    <p:sldId id="311" r:id="rId12"/>
    <p:sldId id="312" r:id="rId13"/>
    <p:sldId id="313" r:id="rId14"/>
    <p:sldId id="314" r:id="rId15"/>
    <p:sldId id="315" r:id="rId16"/>
    <p:sldId id="316" r:id="rId17"/>
    <p:sldId id="317" r:id="rId18"/>
    <p:sldId id="352" r:id="rId19"/>
    <p:sldId id="319" r:id="rId20"/>
    <p:sldId id="320" r:id="rId21"/>
    <p:sldId id="345" r:id="rId22"/>
    <p:sldId id="321" r:id="rId23"/>
    <p:sldId id="346" r:id="rId24"/>
    <p:sldId id="347" r:id="rId25"/>
    <p:sldId id="325" r:id="rId26"/>
    <p:sldId id="326" r:id="rId27"/>
    <p:sldId id="327" r:id="rId28"/>
    <p:sldId id="328" r:id="rId29"/>
    <p:sldId id="329" r:id="rId30"/>
    <p:sldId id="330" r:id="rId31"/>
    <p:sldId id="331" r:id="rId32"/>
    <p:sldId id="332" r:id="rId33"/>
    <p:sldId id="334" r:id="rId34"/>
    <p:sldId id="335" r:id="rId35"/>
    <p:sldId id="349" r:id="rId36"/>
    <p:sldId id="338" r:id="rId37"/>
    <p:sldId id="339" r:id="rId38"/>
    <p:sldId id="340" r:id="rId39"/>
    <p:sldId id="341" r:id="rId40"/>
    <p:sldId id="344" r:id="rId41"/>
    <p:sldId id="34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2B62"/>
    <a:srgbClr val="3254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537"/>
  </p:normalViewPr>
  <p:slideViewPr>
    <p:cSldViewPr snapToGrid="0">
      <p:cViewPr varScale="1">
        <p:scale>
          <a:sx n="118" d="100"/>
          <a:sy n="118" d="100"/>
        </p:scale>
        <p:origin x="36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3DC7A-C6B0-E7D1-D7B3-B79EDDA406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675B44-33AF-AD76-00C7-492735AFA9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AF4A56-437C-3769-ADEE-5D2375B82466}"/>
              </a:ext>
            </a:extLst>
          </p:cNvPr>
          <p:cNvSpPr>
            <a:spLocks noGrp="1"/>
          </p:cNvSpPr>
          <p:nvPr>
            <p:ph type="dt" sz="half" idx="10"/>
          </p:nvPr>
        </p:nvSpPr>
        <p:spPr/>
        <p:txBody>
          <a:bodyPr/>
          <a:lstStyle/>
          <a:p>
            <a:fld id="{1CB05A4F-E031-A347-8F56-E6CBBB3C14FB}" type="datetimeFigureOut">
              <a:rPr lang="en-US" smtClean="0"/>
              <a:t>3/10/23</a:t>
            </a:fld>
            <a:endParaRPr lang="en-US"/>
          </a:p>
        </p:txBody>
      </p:sp>
      <p:sp>
        <p:nvSpPr>
          <p:cNvPr id="5" name="Footer Placeholder 4">
            <a:extLst>
              <a:ext uri="{FF2B5EF4-FFF2-40B4-BE49-F238E27FC236}">
                <a16:creationId xmlns:a16="http://schemas.microsoft.com/office/drawing/2014/main" id="{94369F6B-3EA9-B2BB-0B24-9385314BEF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829AC5-BFED-5B8A-9E91-65AD9FA52384}"/>
              </a:ext>
            </a:extLst>
          </p:cNvPr>
          <p:cNvSpPr>
            <a:spLocks noGrp="1"/>
          </p:cNvSpPr>
          <p:nvPr>
            <p:ph type="sldNum" sz="quarter" idx="12"/>
          </p:nvPr>
        </p:nvSpPr>
        <p:spPr/>
        <p:txBody>
          <a:bodyPr/>
          <a:lstStyle/>
          <a:p>
            <a:fld id="{7457A1A6-2B58-B74D-8868-CFF6C675726A}" type="slidenum">
              <a:rPr lang="en-US" smtClean="0"/>
              <a:t>‹#›</a:t>
            </a:fld>
            <a:endParaRPr lang="en-US"/>
          </a:p>
        </p:txBody>
      </p:sp>
    </p:spTree>
    <p:extLst>
      <p:ext uri="{BB962C8B-B14F-4D97-AF65-F5344CB8AC3E}">
        <p14:creationId xmlns:p14="http://schemas.microsoft.com/office/powerpoint/2010/main" val="2003350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251F7-8593-E8DC-23B5-175B609944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D32792-7986-AB5D-D6C7-2894F1751F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98555-4E0F-387B-9678-067D659CA095}"/>
              </a:ext>
            </a:extLst>
          </p:cNvPr>
          <p:cNvSpPr>
            <a:spLocks noGrp="1"/>
          </p:cNvSpPr>
          <p:nvPr>
            <p:ph type="dt" sz="half" idx="10"/>
          </p:nvPr>
        </p:nvSpPr>
        <p:spPr/>
        <p:txBody>
          <a:bodyPr/>
          <a:lstStyle/>
          <a:p>
            <a:fld id="{1CB05A4F-E031-A347-8F56-E6CBBB3C14FB}" type="datetimeFigureOut">
              <a:rPr lang="en-US" smtClean="0"/>
              <a:t>3/10/23</a:t>
            </a:fld>
            <a:endParaRPr lang="en-US"/>
          </a:p>
        </p:txBody>
      </p:sp>
      <p:sp>
        <p:nvSpPr>
          <p:cNvPr id="5" name="Footer Placeholder 4">
            <a:extLst>
              <a:ext uri="{FF2B5EF4-FFF2-40B4-BE49-F238E27FC236}">
                <a16:creationId xmlns:a16="http://schemas.microsoft.com/office/drawing/2014/main" id="{46D673A9-60AB-44FA-32D0-A82DEDBB6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3823A-DF8D-A0E3-E63B-B757DAD2977E}"/>
              </a:ext>
            </a:extLst>
          </p:cNvPr>
          <p:cNvSpPr>
            <a:spLocks noGrp="1"/>
          </p:cNvSpPr>
          <p:nvPr>
            <p:ph type="sldNum" sz="quarter" idx="12"/>
          </p:nvPr>
        </p:nvSpPr>
        <p:spPr/>
        <p:txBody>
          <a:bodyPr/>
          <a:lstStyle/>
          <a:p>
            <a:fld id="{7457A1A6-2B58-B74D-8868-CFF6C675726A}" type="slidenum">
              <a:rPr lang="en-US" smtClean="0"/>
              <a:t>‹#›</a:t>
            </a:fld>
            <a:endParaRPr lang="en-US"/>
          </a:p>
        </p:txBody>
      </p:sp>
    </p:spTree>
    <p:extLst>
      <p:ext uri="{BB962C8B-B14F-4D97-AF65-F5344CB8AC3E}">
        <p14:creationId xmlns:p14="http://schemas.microsoft.com/office/powerpoint/2010/main" val="262171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1FC4FA-8E6A-8FF3-C173-EC4652356A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1A167F-0AFF-A94B-2DDA-CDBA82E7F9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7B927C-EB2C-BF50-EB93-354F08CAE271}"/>
              </a:ext>
            </a:extLst>
          </p:cNvPr>
          <p:cNvSpPr>
            <a:spLocks noGrp="1"/>
          </p:cNvSpPr>
          <p:nvPr>
            <p:ph type="dt" sz="half" idx="10"/>
          </p:nvPr>
        </p:nvSpPr>
        <p:spPr/>
        <p:txBody>
          <a:bodyPr/>
          <a:lstStyle/>
          <a:p>
            <a:fld id="{1CB05A4F-E031-A347-8F56-E6CBBB3C14FB}" type="datetimeFigureOut">
              <a:rPr lang="en-US" smtClean="0"/>
              <a:t>3/10/23</a:t>
            </a:fld>
            <a:endParaRPr lang="en-US"/>
          </a:p>
        </p:txBody>
      </p:sp>
      <p:sp>
        <p:nvSpPr>
          <p:cNvPr id="5" name="Footer Placeholder 4">
            <a:extLst>
              <a:ext uri="{FF2B5EF4-FFF2-40B4-BE49-F238E27FC236}">
                <a16:creationId xmlns:a16="http://schemas.microsoft.com/office/drawing/2014/main" id="{8225F3D0-A884-12DD-B922-4BF0ABECF2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C5B02-C8C0-46D4-A7D6-1FF13E24A59B}"/>
              </a:ext>
            </a:extLst>
          </p:cNvPr>
          <p:cNvSpPr>
            <a:spLocks noGrp="1"/>
          </p:cNvSpPr>
          <p:nvPr>
            <p:ph type="sldNum" sz="quarter" idx="12"/>
          </p:nvPr>
        </p:nvSpPr>
        <p:spPr/>
        <p:txBody>
          <a:bodyPr/>
          <a:lstStyle/>
          <a:p>
            <a:fld id="{7457A1A6-2B58-B74D-8868-CFF6C675726A}" type="slidenum">
              <a:rPr lang="en-US" smtClean="0"/>
              <a:t>‹#›</a:t>
            </a:fld>
            <a:endParaRPr lang="en-US"/>
          </a:p>
        </p:txBody>
      </p:sp>
    </p:spTree>
    <p:extLst>
      <p:ext uri="{BB962C8B-B14F-4D97-AF65-F5344CB8AC3E}">
        <p14:creationId xmlns:p14="http://schemas.microsoft.com/office/powerpoint/2010/main" val="2922939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2193727" y="178594"/>
            <a:ext cx="7804547" cy="1518048"/>
          </a:xfrm>
          <a:prstGeom prst="rect">
            <a:avLst/>
          </a:prstGeom>
        </p:spPr>
        <p:txBody>
          <a:bodyPr/>
          <a:lstStyle>
            <a:lvl1pPr>
              <a:defRPr>
                <a:latin typeface="Helvetica Neue Medium"/>
                <a:ea typeface="Helvetica Neue Medium"/>
                <a:cs typeface="Helvetica Neue Medium"/>
                <a:sym typeface="Helvetica Neue Medium"/>
              </a:defRPr>
            </a:lvl1pPr>
          </a:lstStyle>
          <a:p>
            <a:r>
              <a:t>Title Text</a:t>
            </a:r>
          </a:p>
        </p:txBody>
      </p:sp>
      <p:sp>
        <p:nvSpPr>
          <p:cNvPr id="163" name="Body Level One…"/>
          <p:cNvSpPr txBox="1">
            <a:spLocks noGrp="1"/>
          </p:cNvSpPr>
          <p:nvPr>
            <p:ph type="body" idx="1"/>
          </p:nvPr>
        </p:nvSpPr>
        <p:spPr>
          <a:prstGeom prst="rect">
            <a:avLst/>
          </a:prstGeom>
        </p:spPr>
        <p:txBody>
          <a:bodyPr/>
          <a:lstStyle>
            <a:lvl1pPr marL="305594" indent="-305594">
              <a:buSzPct val="145000"/>
              <a:defRPr sz="2200">
                <a:latin typeface="Helvetica Neue"/>
                <a:ea typeface="Helvetica Neue"/>
                <a:cs typeface="Helvetica Neue"/>
                <a:sym typeface="Helvetica Neue"/>
              </a:defRPr>
            </a:lvl1pPr>
            <a:lvl2pPr marL="527844" indent="-305594">
              <a:buSzPct val="145000"/>
              <a:defRPr sz="2200">
                <a:latin typeface="Helvetica Neue"/>
                <a:ea typeface="Helvetica Neue"/>
                <a:cs typeface="Helvetica Neue"/>
                <a:sym typeface="Helvetica Neue"/>
              </a:defRPr>
            </a:lvl2pPr>
            <a:lvl3pPr marL="750094" indent="-305594">
              <a:buSzPct val="145000"/>
              <a:defRPr sz="2200">
                <a:latin typeface="Helvetica Neue"/>
                <a:ea typeface="Helvetica Neue"/>
                <a:cs typeface="Helvetica Neue"/>
                <a:sym typeface="Helvetica Neue"/>
              </a:defRPr>
            </a:lvl3pPr>
            <a:lvl4pPr marL="972344" indent="-305594">
              <a:buSzPct val="145000"/>
              <a:defRPr sz="2200">
                <a:latin typeface="Helvetica Neue"/>
                <a:ea typeface="Helvetica Neue"/>
                <a:cs typeface="Helvetica Neue"/>
                <a:sym typeface="Helvetica Neue"/>
              </a:defRPr>
            </a:lvl4pPr>
            <a:lvl5pPr marL="1194594" indent="-305594">
              <a:buSzPct val="145000"/>
              <a:defRPr sz="22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5977052" y="6536531"/>
            <a:ext cx="233135" cy="238836"/>
          </a:xfrm>
          <a:prstGeom prst="rect">
            <a:avLst/>
          </a:prstGeom>
        </p:spPr>
        <p:txBody>
          <a:bodyPr/>
          <a:lstStyle>
            <a:lvl1pPr>
              <a:defRPr sz="110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80513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46435-14B7-8F10-6B39-7F4770E4D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F90DC9-7A87-1DEA-B878-ED84E92D1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BF6577-2377-C3AB-6666-058852D0FAC8}"/>
              </a:ext>
            </a:extLst>
          </p:cNvPr>
          <p:cNvSpPr>
            <a:spLocks noGrp="1"/>
          </p:cNvSpPr>
          <p:nvPr>
            <p:ph type="dt" sz="half" idx="10"/>
          </p:nvPr>
        </p:nvSpPr>
        <p:spPr/>
        <p:txBody>
          <a:bodyPr/>
          <a:lstStyle/>
          <a:p>
            <a:fld id="{1CB05A4F-E031-A347-8F56-E6CBBB3C14FB}" type="datetimeFigureOut">
              <a:rPr lang="en-US" smtClean="0"/>
              <a:t>3/10/23</a:t>
            </a:fld>
            <a:endParaRPr lang="en-US"/>
          </a:p>
        </p:txBody>
      </p:sp>
      <p:sp>
        <p:nvSpPr>
          <p:cNvPr id="5" name="Footer Placeholder 4">
            <a:extLst>
              <a:ext uri="{FF2B5EF4-FFF2-40B4-BE49-F238E27FC236}">
                <a16:creationId xmlns:a16="http://schemas.microsoft.com/office/drawing/2014/main" id="{12191D5D-CDFD-3E06-97E8-452309668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6853E-5C9B-9372-B4D8-45DAB3AB34C9}"/>
              </a:ext>
            </a:extLst>
          </p:cNvPr>
          <p:cNvSpPr>
            <a:spLocks noGrp="1"/>
          </p:cNvSpPr>
          <p:nvPr>
            <p:ph type="sldNum" sz="quarter" idx="12"/>
          </p:nvPr>
        </p:nvSpPr>
        <p:spPr/>
        <p:txBody>
          <a:bodyPr/>
          <a:lstStyle/>
          <a:p>
            <a:fld id="{7457A1A6-2B58-B74D-8868-CFF6C675726A}" type="slidenum">
              <a:rPr lang="en-US" smtClean="0"/>
              <a:t>‹#›</a:t>
            </a:fld>
            <a:endParaRPr lang="en-US"/>
          </a:p>
        </p:txBody>
      </p:sp>
    </p:spTree>
    <p:extLst>
      <p:ext uri="{BB962C8B-B14F-4D97-AF65-F5344CB8AC3E}">
        <p14:creationId xmlns:p14="http://schemas.microsoft.com/office/powerpoint/2010/main" val="1327581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EC35-C5FB-1707-F5A3-8548F6EC26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442E0E-F201-2F85-C081-DC249AB2EB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C4641-4748-DA98-5E62-7C89E371DFDB}"/>
              </a:ext>
            </a:extLst>
          </p:cNvPr>
          <p:cNvSpPr>
            <a:spLocks noGrp="1"/>
          </p:cNvSpPr>
          <p:nvPr>
            <p:ph type="dt" sz="half" idx="10"/>
          </p:nvPr>
        </p:nvSpPr>
        <p:spPr/>
        <p:txBody>
          <a:bodyPr/>
          <a:lstStyle/>
          <a:p>
            <a:fld id="{1CB05A4F-E031-A347-8F56-E6CBBB3C14FB}" type="datetimeFigureOut">
              <a:rPr lang="en-US" smtClean="0"/>
              <a:t>3/10/23</a:t>
            </a:fld>
            <a:endParaRPr lang="en-US"/>
          </a:p>
        </p:txBody>
      </p:sp>
      <p:sp>
        <p:nvSpPr>
          <p:cNvPr id="5" name="Footer Placeholder 4">
            <a:extLst>
              <a:ext uri="{FF2B5EF4-FFF2-40B4-BE49-F238E27FC236}">
                <a16:creationId xmlns:a16="http://schemas.microsoft.com/office/drawing/2014/main" id="{342A6665-069D-CEDC-CD80-21689AF9F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092D4-54B6-2F89-D229-4808B5CDF303}"/>
              </a:ext>
            </a:extLst>
          </p:cNvPr>
          <p:cNvSpPr>
            <a:spLocks noGrp="1"/>
          </p:cNvSpPr>
          <p:nvPr>
            <p:ph type="sldNum" sz="quarter" idx="12"/>
          </p:nvPr>
        </p:nvSpPr>
        <p:spPr/>
        <p:txBody>
          <a:bodyPr/>
          <a:lstStyle/>
          <a:p>
            <a:fld id="{7457A1A6-2B58-B74D-8868-CFF6C675726A}" type="slidenum">
              <a:rPr lang="en-US" smtClean="0"/>
              <a:t>‹#›</a:t>
            </a:fld>
            <a:endParaRPr lang="en-US"/>
          </a:p>
        </p:txBody>
      </p:sp>
    </p:spTree>
    <p:extLst>
      <p:ext uri="{BB962C8B-B14F-4D97-AF65-F5344CB8AC3E}">
        <p14:creationId xmlns:p14="http://schemas.microsoft.com/office/powerpoint/2010/main" val="1962030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760B0-8423-61EE-F029-F9CAEBB736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2FC41C-B27A-C07B-A9BC-A9A4233B40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C538EA-E2DE-6391-DBD8-E50909A09F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48F2A1-3B91-8019-876E-F772EE8B8BA8}"/>
              </a:ext>
            </a:extLst>
          </p:cNvPr>
          <p:cNvSpPr>
            <a:spLocks noGrp="1"/>
          </p:cNvSpPr>
          <p:nvPr>
            <p:ph type="dt" sz="half" idx="10"/>
          </p:nvPr>
        </p:nvSpPr>
        <p:spPr/>
        <p:txBody>
          <a:bodyPr/>
          <a:lstStyle/>
          <a:p>
            <a:fld id="{1CB05A4F-E031-A347-8F56-E6CBBB3C14FB}" type="datetimeFigureOut">
              <a:rPr lang="en-US" smtClean="0"/>
              <a:t>3/10/23</a:t>
            </a:fld>
            <a:endParaRPr lang="en-US"/>
          </a:p>
        </p:txBody>
      </p:sp>
      <p:sp>
        <p:nvSpPr>
          <p:cNvPr id="6" name="Footer Placeholder 5">
            <a:extLst>
              <a:ext uri="{FF2B5EF4-FFF2-40B4-BE49-F238E27FC236}">
                <a16:creationId xmlns:a16="http://schemas.microsoft.com/office/drawing/2014/main" id="{3DEB3D5C-C671-3310-730A-D54E54D250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33189C-CB07-D9FA-8405-6E0F1135217E}"/>
              </a:ext>
            </a:extLst>
          </p:cNvPr>
          <p:cNvSpPr>
            <a:spLocks noGrp="1"/>
          </p:cNvSpPr>
          <p:nvPr>
            <p:ph type="sldNum" sz="quarter" idx="12"/>
          </p:nvPr>
        </p:nvSpPr>
        <p:spPr/>
        <p:txBody>
          <a:bodyPr/>
          <a:lstStyle/>
          <a:p>
            <a:fld id="{7457A1A6-2B58-B74D-8868-CFF6C675726A}" type="slidenum">
              <a:rPr lang="en-US" smtClean="0"/>
              <a:t>‹#›</a:t>
            </a:fld>
            <a:endParaRPr lang="en-US"/>
          </a:p>
        </p:txBody>
      </p:sp>
    </p:spTree>
    <p:extLst>
      <p:ext uri="{BB962C8B-B14F-4D97-AF65-F5344CB8AC3E}">
        <p14:creationId xmlns:p14="http://schemas.microsoft.com/office/powerpoint/2010/main" val="320593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96385-5F09-4FB1-A7DC-6D88064BDC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92D73C-39EF-A957-F21A-93E87C59C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D21CD2-D136-F148-A823-5D9215AE5F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8CDDAF-D947-1617-0332-A8E4171E4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091247-0208-896E-DD3F-1E70469742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981DAB-83B8-35B1-663E-81AEA02FB7C2}"/>
              </a:ext>
            </a:extLst>
          </p:cNvPr>
          <p:cNvSpPr>
            <a:spLocks noGrp="1"/>
          </p:cNvSpPr>
          <p:nvPr>
            <p:ph type="dt" sz="half" idx="10"/>
          </p:nvPr>
        </p:nvSpPr>
        <p:spPr/>
        <p:txBody>
          <a:bodyPr/>
          <a:lstStyle/>
          <a:p>
            <a:fld id="{1CB05A4F-E031-A347-8F56-E6CBBB3C14FB}" type="datetimeFigureOut">
              <a:rPr lang="en-US" smtClean="0"/>
              <a:t>3/10/23</a:t>
            </a:fld>
            <a:endParaRPr lang="en-US"/>
          </a:p>
        </p:txBody>
      </p:sp>
      <p:sp>
        <p:nvSpPr>
          <p:cNvPr id="8" name="Footer Placeholder 7">
            <a:extLst>
              <a:ext uri="{FF2B5EF4-FFF2-40B4-BE49-F238E27FC236}">
                <a16:creationId xmlns:a16="http://schemas.microsoft.com/office/drawing/2014/main" id="{7F0D2B3A-4C26-3DE8-3120-35482E344D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2224E1-A2AC-7DF7-B866-70F803E56703}"/>
              </a:ext>
            </a:extLst>
          </p:cNvPr>
          <p:cNvSpPr>
            <a:spLocks noGrp="1"/>
          </p:cNvSpPr>
          <p:nvPr>
            <p:ph type="sldNum" sz="quarter" idx="12"/>
          </p:nvPr>
        </p:nvSpPr>
        <p:spPr/>
        <p:txBody>
          <a:bodyPr/>
          <a:lstStyle/>
          <a:p>
            <a:fld id="{7457A1A6-2B58-B74D-8868-CFF6C675726A}" type="slidenum">
              <a:rPr lang="en-US" smtClean="0"/>
              <a:t>‹#›</a:t>
            </a:fld>
            <a:endParaRPr lang="en-US"/>
          </a:p>
        </p:txBody>
      </p:sp>
    </p:spTree>
    <p:extLst>
      <p:ext uri="{BB962C8B-B14F-4D97-AF65-F5344CB8AC3E}">
        <p14:creationId xmlns:p14="http://schemas.microsoft.com/office/powerpoint/2010/main" val="286191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0D19-65B7-EB80-90AB-B87AE620D4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012846-D1DC-A60C-515C-63147D1154F4}"/>
              </a:ext>
            </a:extLst>
          </p:cNvPr>
          <p:cNvSpPr>
            <a:spLocks noGrp="1"/>
          </p:cNvSpPr>
          <p:nvPr>
            <p:ph type="dt" sz="half" idx="10"/>
          </p:nvPr>
        </p:nvSpPr>
        <p:spPr/>
        <p:txBody>
          <a:bodyPr/>
          <a:lstStyle/>
          <a:p>
            <a:fld id="{1CB05A4F-E031-A347-8F56-E6CBBB3C14FB}" type="datetimeFigureOut">
              <a:rPr lang="en-US" smtClean="0"/>
              <a:t>3/10/23</a:t>
            </a:fld>
            <a:endParaRPr lang="en-US"/>
          </a:p>
        </p:txBody>
      </p:sp>
      <p:sp>
        <p:nvSpPr>
          <p:cNvPr id="4" name="Footer Placeholder 3">
            <a:extLst>
              <a:ext uri="{FF2B5EF4-FFF2-40B4-BE49-F238E27FC236}">
                <a16:creationId xmlns:a16="http://schemas.microsoft.com/office/drawing/2014/main" id="{22FCAF51-F7FC-40A5-AB6C-597056770F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AB62EC-E296-EB51-6CC8-5DBDD5966AE8}"/>
              </a:ext>
            </a:extLst>
          </p:cNvPr>
          <p:cNvSpPr>
            <a:spLocks noGrp="1"/>
          </p:cNvSpPr>
          <p:nvPr>
            <p:ph type="sldNum" sz="quarter" idx="12"/>
          </p:nvPr>
        </p:nvSpPr>
        <p:spPr/>
        <p:txBody>
          <a:bodyPr/>
          <a:lstStyle/>
          <a:p>
            <a:fld id="{7457A1A6-2B58-B74D-8868-CFF6C675726A}" type="slidenum">
              <a:rPr lang="en-US" smtClean="0"/>
              <a:t>‹#›</a:t>
            </a:fld>
            <a:endParaRPr lang="en-US"/>
          </a:p>
        </p:txBody>
      </p:sp>
    </p:spTree>
    <p:extLst>
      <p:ext uri="{BB962C8B-B14F-4D97-AF65-F5344CB8AC3E}">
        <p14:creationId xmlns:p14="http://schemas.microsoft.com/office/powerpoint/2010/main" val="640897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1BE29E-8909-749E-2F50-FFEF14C51A54}"/>
              </a:ext>
            </a:extLst>
          </p:cNvPr>
          <p:cNvSpPr>
            <a:spLocks noGrp="1"/>
          </p:cNvSpPr>
          <p:nvPr>
            <p:ph type="dt" sz="half" idx="10"/>
          </p:nvPr>
        </p:nvSpPr>
        <p:spPr/>
        <p:txBody>
          <a:bodyPr/>
          <a:lstStyle/>
          <a:p>
            <a:fld id="{1CB05A4F-E031-A347-8F56-E6CBBB3C14FB}" type="datetimeFigureOut">
              <a:rPr lang="en-US" smtClean="0"/>
              <a:t>3/10/23</a:t>
            </a:fld>
            <a:endParaRPr lang="en-US"/>
          </a:p>
        </p:txBody>
      </p:sp>
      <p:sp>
        <p:nvSpPr>
          <p:cNvPr id="3" name="Footer Placeholder 2">
            <a:extLst>
              <a:ext uri="{FF2B5EF4-FFF2-40B4-BE49-F238E27FC236}">
                <a16:creationId xmlns:a16="http://schemas.microsoft.com/office/drawing/2014/main" id="{A435FBE2-A2AF-99DD-6052-F007F7C9F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78EEA7-AE1F-A35D-C341-AF3941AEE10D}"/>
              </a:ext>
            </a:extLst>
          </p:cNvPr>
          <p:cNvSpPr>
            <a:spLocks noGrp="1"/>
          </p:cNvSpPr>
          <p:nvPr>
            <p:ph type="sldNum" sz="quarter" idx="12"/>
          </p:nvPr>
        </p:nvSpPr>
        <p:spPr/>
        <p:txBody>
          <a:bodyPr/>
          <a:lstStyle/>
          <a:p>
            <a:fld id="{7457A1A6-2B58-B74D-8868-CFF6C675726A}" type="slidenum">
              <a:rPr lang="en-US" smtClean="0"/>
              <a:t>‹#›</a:t>
            </a:fld>
            <a:endParaRPr lang="en-US"/>
          </a:p>
        </p:txBody>
      </p:sp>
    </p:spTree>
    <p:extLst>
      <p:ext uri="{BB962C8B-B14F-4D97-AF65-F5344CB8AC3E}">
        <p14:creationId xmlns:p14="http://schemas.microsoft.com/office/powerpoint/2010/main" val="2104788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2E6F-AB34-5611-3822-27EDDE6F3F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925192-1A35-C4CD-164A-04C19BB109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88B136-2216-5917-EBAD-CF3EB332B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15B96-F68E-164C-A27D-2A4484DD8F0A}"/>
              </a:ext>
            </a:extLst>
          </p:cNvPr>
          <p:cNvSpPr>
            <a:spLocks noGrp="1"/>
          </p:cNvSpPr>
          <p:nvPr>
            <p:ph type="dt" sz="half" idx="10"/>
          </p:nvPr>
        </p:nvSpPr>
        <p:spPr/>
        <p:txBody>
          <a:bodyPr/>
          <a:lstStyle/>
          <a:p>
            <a:fld id="{1CB05A4F-E031-A347-8F56-E6CBBB3C14FB}" type="datetimeFigureOut">
              <a:rPr lang="en-US" smtClean="0"/>
              <a:t>3/10/23</a:t>
            </a:fld>
            <a:endParaRPr lang="en-US"/>
          </a:p>
        </p:txBody>
      </p:sp>
      <p:sp>
        <p:nvSpPr>
          <p:cNvPr id="6" name="Footer Placeholder 5">
            <a:extLst>
              <a:ext uri="{FF2B5EF4-FFF2-40B4-BE49-F238E27FC236}">
                <a16:creationId xmlns:a16="http://schemas.microsoft.com/office/drawing/2014/main" id="{3BB9DD8F-7680-B622-C2C4-DC92B62F78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55EBD9-970E-166E-D0C4-86E542D53576}"/>
              </a:ext>
            </a:extLst>
          </p:cNvPr>
          <p:cNvSpPr>
            <a:spLocks noGrp="1"/>
          </p:cNvSpPr>
          <p:nvPr>
            <p:ph type="sldNum" sz="quarter" idx="12"/>
          </p:nvPr>
        </p:nvSpPr>
        <p:spPr/>
        <p:txBody>
          <a:bodyPr/>
          <a:lstStyle/>
          <a:p>
            <a:fld id="{7457A1A6-2B58-B74D-8868-CFF6C675726A}" type="slidenum">
              <a:rPr lang="en-US" smtClean="0"/>
              <a:t>‹#›</a:t>
            </a:fld>
            <a:endParaRPr lang="en-US"/>
          </a:p>
        </p:txBody>
      </p:sp>
    </p:spTree>
    <p:extLst>
      <p:ext uri="{BB962C8B-B14F-4D97-AF65-F5344CB8AC3E}">
        <p14:creationId xmlns:p14="http://schemas.microsoft.com/office/powerpoint/2010/main" val="1327927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0F62E-0B3B-8690-4148-E248C05E63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AAA6FD-DE9E-3ED3-F287-1A39D14BB8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D00C7D-2BEA-CECE-5DA5-4A5F9CFC9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3F0386-12BA-2F20-4A9C-FE064DD3FB6B}"/>
              </a:ext>
            </a:extLst>
          </p:cNvPr>
          <p:cNvSpPr>
            <a:spLocks noGrp="1"/>
          </p:cNvSpPr>
          <p:nvPr>
            <p:ph type="dt" sz="half" idx="10"/>
          </p:nvPr>
        </p:nvSpPr>
        <p:spPr/>
        <p:txBody>
          <a:bodyPr/>
          <a:lstStyle/>
          <a:p>
            <a:fld id="{1CB05A4F-E031-A347-8F56-E6CBBB3C14FB}" type="datetimeFigureOut">
              <a:rPr lang="en-US" smtClean="0"/>
              <a:t>3/10/23</a:t>
            </a:fld>
            <a:endParaRPr lang="en-US"/>
          </a:p>
        </p:txBody>
      </p:sp>
      <p:sp>
        <p:nvSpPr>
          <p:cNvPr id="6" name="Footer Placeholder 5">
            <a:extLst>
              <a:ext uri="{FF2B5EF4-FFF2-40B4-BE49-F238E27FC236}">
                <a16:creationId xmlns:a16="http://schemas.microsoft.com/office/drawing/2014/main" id="{CF7B588C-B3DE-5EA2-03D8-DAD51E815D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6A27ED-8A65-2988-ADF1-FBCA7805E6E9}"/>
              </a:ext>
            </a:extLst>
          </p:cNvPr>
          <p:cNvSpPr>
            <a:spLocks noGrp="1"/>
          </p:cNvSpPr>
          <p:nvPr>
            <p:ph type="sldNum" sz="quarter" idx="12"/>
          </p:nvPr>
        </p:nvSpPr>
        <p:spPr/>
        <p:txBody>
          <a:bodyPr/>
          <a:lstStyle/>
          <a:p>
            <a:fld id="{7457A1A6-2B58-B74D-8868-CFF6C675726A}" type="slidenum">
              <a:rPr lang="en-US" smtClean="0"/>
              <a:t>‹#›</a:t>
            </a:fld>
            <a:endParaRPr lang="en-US"/>
          </a:p>
        </p:txBody>
      </p:sp>
    </p:spTree>
    <p:extLst>
      <p:ext uri="{BB962C8B-B14F-4D97-AF65-F5344CB8AC3E}">
        <p14:creationId xmlns:p14="http://schemas.microsoft.com/office/powerpoint/2010/main" val="3743278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9000">
              <a:srgbClr val="002060"/>
            </a:gs>
            <a:gs pos="92000">
              <a:srgbClr val="282CFD"/>
            </a:gs>
          </a:gsLst>
          <a:lin ang="162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73689D-08A0-C9C3-3DF4-A2085FAFF7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DD5DBC-498F-984A-ABAB-58028D499E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EDBE9-6669-FE80-0239-6B812A9609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B05A4F-E031-A347-8F56-E6CBBB3C14FB}" type="datetimeFigureOut">
              <a:rPr lang="en-US" smtClean="0"/>
              <a:t>3/10/23</a:t>
            </a:fld>
            <a:endParaRPr lang="en-US"/>
          </a:p>
        </p:txBody>
      </p:sp>
      <p:sp>
        <p:nvSpPr>
          <p:cNvPr id="5" name="Footer Placeholder 4">
            <a:extLst>
              <a:ext uri="{FF2B5EF4-FFF2-40B4-BE49-F238E27FC236}">
                <a16:creationId xmlns:a16="http://schemas.microsoft.com/office/drawing/2014/main" id="{B0D6331C-96C5-50F3-448B-BC376A145A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73281B-F893-FAFA-6E16-6EB93A99E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57A1A6-2B58-B74D-8868-CFF6C675726A}" type="slidenum">
              <a:rPr lang="en-US" smtClean="0"/>
              <a:t>‹#›</a:t>
            </a:fld>
            <a:endParaRPr lang="en-US"/>
          </a:p>
        </p:txBody>
      </p:sp>
    </p:spTree>
    <p:extLst>
      <p:ext uri="{BB962C8B-B14F-4D97-AF65-F5344CB8AC3E}">
        <p14:creationId xmlns:p14="http://schemas.microsoft.com/office/powerpoint/2010/main" val="31344875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210505--awr-zoom-background4.png" descr="210505--awr-zoom-background4.png"/>
          <p:cNvPicPr>
            <a:picLocks/>
          </p:cNvPicPr>
          <p:nvPr/>
        </p:nvPicPr>
        <p:blipFill>
          <a:blip r:embed="rId2"/>
          <a:stretch>
            <a:fillRect/>
          </a:stretch>
        </p:blipFill>
        <p:spPr>
          <a:xfrm>
            <a:off x="36112" y="-22220"/>
            <a:ext cx="12119777" cy="6902441"/>
          </a:xfrm>
          <a:prstGeom prst="rect">
            <a:avLst/>
          </a:prstGeom>
          <a:ln w="12700">
            <a:miter lim="400000"/>
          </a:ln>
        </p:spPr>
      </p:pic>
      <p:sp>
        <p:nvSpPr>
          <p:cNvPr id="404" name="Gaining decisions  for  Christ"/>
          <p:cNvSpPr txBox="1"/>
          <p:nvPr/>
        </p:nvSpPr>
        <p:spPr>
          <a:xfrm>
            <a:off x="3630499" y="1207075"/>
            <a:ext cx="4608233" cy="4116752"/>
          </a:xfrm>
          <a:prstGeom prst="rect">
            <a:avLst/>
          </a:prstGeom>
          <a:ln w="12700">
            <a:miter lim="400000"/>
          </a:ln>
          <a:effectLst>
            <a:outerShdw blurRad="1016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ctr">
              <a:defRPr sz="14000">
                <a:ln w="12700" cap="flat">
                  <a:solidFill>
                    <a:srgbClr val="000000"/>
                  </a:solidFill>
                  <a:prstDash val="solid"/>
                  <a:miter lim="400000"/>
                </a:ln>
                <a:effectLst>
                  <a:outerShdw blurRad="12700" dist="63500" dir="6466628" rotWithShape="0">
                    <a:srgbClr val="000000"/>
                  </a:outerShdw>
                </a:effectLst>
                <a:latin typeface="FranklinGotTReg"/>
                <a:ea typeface="FranklinGotTReg"/>
                <a:cs typeface="FranklinGotTReg"/>
                <a:sym typeface="FranklinGotTReg"/>
              </a:defRPr>
            </a:pPr>
            <a:r>
              <a:rPr lang="ru-RU" sz="6600" dirty="0">
                <a:solidFill>
                  <a:schemeClr val="bg1"/>
                </a:solidFill>
                <a:latin typeface="Helvetica" pitchFamily="2" charset="0"/>
              </a:rPr>
              <a:t>Принятие </a:t>
            </a:r>
          </a:p>
          <a:p>
            <a:pPr algn="ctr">
              <a:defRPr sz="14000">
                <a:ln w="12700" cap="flat">
                  <a:solidFill>
                    <a:srgbClr val="000000"/>
                  </a:solidFill>
                  <a:prstDash val="solid"/>
                  <a:miter lim="400000"/>
                </a:ln>
                <a:effectLst>
                  <a:outerShdw blurRad="12700" dist="63500" dir="6466628" rotWithShape="0">
                    <a:srgbClr val="000000"/>
                  </a:outerShdw>
                </a:effectLst>
                <a:latin typeface="FranklinGotTReg"/>
                <a:ea typeface="FranklinGotTReg"/>
                <a:cs typeface="FranklinGotTReg"/>
                <a:sym typeface="FranklinGotTReg"/>
              </a:defRPr>
            </a:pPr>
            <a:r>
              <a:rPr lang="ru-RU" sz="6600" dirty="0">
                <a:solidFill>
                  <a:schemeClr val="bg1"/>
                </a:solidFill>
                <a:latin typeface="Helvetica" pitchFamily="2" charset="0"/>
              </a:rPr>
              <a:t>решений</a:t>
            </a:r>
          </a:p>
          <a:p>
            <a:pPr algn="ctr">
              <a:defRPr sz="14000">
                <a:ln w="12700" cap="flat">
                  <a:solidFill>
                    <a:srgbClr val="000000"/>
                  </a:solidFill>
                  <a:prstDash val="solid"/>
                  <a:miter lim="400000"/>
                </a:ln>
                <a:effectLst>
                  <a:outerShdw blurRad="12700" dist="63500" dir="6466628" rotWithShape="0">
                    <a:srgbClr val="000000"/>
                  </a:outerShdw>
                </a:effectLst>
                <a:latin typeface="FranklinGotTReg"/>
                <a:ea typeface="FranklinGotTReg"/>
                <a:cs typeface="FranklinGotTReg"/>
                <a:sym typeface="FranklinGotTReg"/>
              </a:defRPr>
            </a:pPr>
            <a:r>
              <a:rPr lang="ru-RU" sz="6600" dirty="0">
                <a:solidFill>
                  <a:schemeClr val="bg1"/>
                </a:solidFill>
                <a:latin typeface="Helvetica" pitchFamily="2" charset="0"/>
              </a:rPr>
              <a:t>для Христа</a:t>
            </a:r>
            <a:br>
              <a:rPr lang="en-US" sz="6600" dirty="0">
                <a:solidFill>
                  <a:schemeClr val="bg1"/>
                </a:solidFill>
                <a:latin typeface="Helvetica" pitchFamily="2" charset="0"/>
              </a:rPr>
            </a:br>
            <a:r>
              <a:rPr lang="ru-RU" sz="6600" dirty="0">
                <a:solidFill>
                  <a:schemeClr val="bg1"/>
                </a:solidFill>
                <a:latin typeface="Helvetica" pitchFamily="2" charset="0"/>
              </a:rPr>
              <a:t>Часть</a:t>
            </a:r>
            <a:r>
              <a:rPr lang="en-US" sz="6600" dirty="0">
                <a:solidFill>
                  <a:schemeClr val="bg1"/>
                </a:solidFill>
                <a:latin typeface="Helvetica" pitchFamily="2" charset="0"/>
              </a:rPr>
              <a:t> 2</a:t>
            </a:r>
            <a:endParaRPr sz="6600" dirty="0">
              <a:solidFill>
                <a:schemeClr val="bg1"/>
              </a:solidFill>
              <a:latin typeface="Helvetica"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Double-click to edit"/>
          <p:cNvSpPr txBox="1">
            <a:spLocks noGrp="1"/>
          </p:cNvSpPr>
          <p:nvPr>
            <p:ph type="body" idx="1"/>
          </p:nvPr>
        </p:nvSpPr>
        <p:spPr>
          <a:xfrm>
            <a:off x="677778" y="233752"/>
            <a:ext cx="5146080" cy="6537160"/>
          </a:xfrm>
          <a:prstGeom prst="rect">
            <a:avLst/>
          </a:prstGeom>
        </p:spPr>
        <p:txBody>
          <a:bodyPr>
            <a:normAutofit fontScale="85000" lnSpcReduction="20000"/>
          </a:bodyPr>
          <a:lstStyle/>
          <a:p>
            <a:pPr marL="0" indent="0" algn="ctr">
              <a:buNone/>
            </a:pPr>
            <a:r>
              <a:rPr lang="ru-RU" sz="2600" b="1" dirty="0">
                <a:solidFill>
                  <a:schemeClr val="bg1"/>
                </a:solidFill>
                <a:latin typeface="Helvetica" pitchFamily="2" charset="0"/>
              </a:rPr>
              <a:t>Позитивные индикаторы</a:t>
            </a:r>
          </a:p>
          <a:p>
            <a:pPr marL="0" indent="0" algn="ctr">
              <a:buNone/>
            </a:pPr>
            <a:endParaRPr lang="ru-RU" b="1" dirty="0">
              <a:solidFill>
                <a:schemeClr val="bg1"/>
              </a:solidFill>
              <a:latin typeface="Helvetica" pitchFamily="2" charset="0"/>
            </a:endParaRPr>
          </a:p>
          <a:p>
            <a:pPr marL="457200" indent="-457200">
              <a:spcAft>
                <a:spcPts val="600"/>
              </a:spcAft>
              <a:buSzPct val="110000"/>
              <a:buAutoNum type="arabicPeriod"/>
            </a:pPr>
            <a:r>
              <a:rPr lang="ru-RU" dirty="0">
                <a:solidFill>
                  <a:schemeClr val="bg1"/>
                </a:solidFill>
                <a:latin typeface="Helvetica" pitchFamily="2" charset="0"/>
              </a:rPr>
              <a:t>Радость</a:t>
            </a:r>
          </a:p>
          <a:p>
            <a:pPr marL="457200" indent="-457200">
              <a:spcAft>
                <a:spcPts val="600"/>
              </a:spcAft>
              <a:buSzPct val="110000"/>
              <a:buAutoNum type="arabicPeriod"/>
            </a:pPr>
            <a:r>
              <a:rPr lang="ru-RU" dirty="0">
                <a:solidFill>
                  <a:schemeClr val="bg1"/>
                </a:solidFill>
                <a:latin typeface="Helvetica" pitchFamily="2" charset="0"/>
              </a:rPr>
              <a:t>Передача информации другим</a:t>
            </a:r>
            <a:endParaRPr lang="en-US" dirty="0">
              <a:solidFill>
                <a:schemeClr val="bg1"/>
              </a:solidFill>
              <a:latin typeface="Helvetica" pitchFamily="2" charset="0"/>
            </a:endParaRPr>
          </a:p>
          <a:p>
            <a:pPr marL="457200" indent="-457200">
              <a:spcAft>
                <a:spcPts val="600"/>
              </a:spcAft>
              <a:buSzPct val="110000"/>
              <a:buAutoNum type="arabicPeriod"/>
            </a:pPr>
            <a:r>
              <a:rPr lang="ru-RU" dirty="0">
                <a:solidFill>
                  <a:schemeClr val="bg1"/>
                </a:solidFill>
                <a:latin typeface="Helvetica" pitchFamily="2" charset="0"/>
              </a:rPr>
              <a:t>Практическое применение – индивидуально</a:t>
            </a:r>
          </a:p>
          <a:p>
            <a:pPr marL="457200" indent="-457200">
              <a:spcAft>
                <a:spcPts val="600"/>
              </a:spcAft>
              <a:buSzPct val="110000"/>
              <a:buAutoNum type="arabicPeriod"/>
            </a:pPr>
            <a:r>
              <a:rPr lang="ru-RU" dirty="0">
                <a:solidFill>
                  <a:schemeClr val="bg1"/>
                </a:solidFill>
                <a:latin typeface="Helvetica" pitchFamily="2" charset="0"/>
              </a:rPr>
              <a:t>Слёзы радости</a:t>
            </a:r>
          </a:p>
          <a:p>
            <a:pPr marL="457200" indent="-457200">
              <a:spcAft>
                <a:spcPts val="600"/>
              </a:spcAft>
              <a:buSzPct val="110000"/>
              <a:buAutoNum type="arabicPeriod"/>
            </a:pPr>
            <a:r>
              <a:rPr lang="ru-RU" dirty="0">
                <a:solidFill>
                  <a:schemeClr val="bg1"/>
                </a:solidFill>
                <a:latin typeface="Helvetica" pitchFamily="2" charset="0"/>
              </a:rPr>
              <a:t>Невозможность остаться в стороне</a:t>
            </a:r>
          </a:p>
          <a:p>
            <a:pPr marL="457200" indent="-457200">
              <a:spcAft>
                <a:spcPts val="600"/>
              </a:spcAft>
              <a:buSzPct val="110000"/>
              <a:buAutoNum type="arabicPeriod"/>
            </a:pPr>
            <a:r>
              <a:rPr lang="ru-RU" dirty="0">
                <a:solidFill>
                  <a:schemeClr val="bg1"/>
                </a:solidFill>
                <a:latin typeface="Helvetica" pitchFamily="2" charset="0"/>
              </a:rPr>
              <a:t>Лицо светится</a:t>
            </a:r>
            <a:endParaRPr lang="en-US" dirty="0">
              <a:solidFill>
                <a:schemeClr val="bg1"/>
              </a:solidFill>
              <a:latin typeface="Helvetica" pitchFamily="2" charset="0"/>
            </a:endParaRPr>
          </a:p>
          <a:p>
            <a:pPr marL="457200" indent="-457200">
              <a:spcAft>
                <a:spcPts val="600"/>
              </a:spcAft>
              <a:buSzPct val="110000"/>
              <a:buAutoNum type="arabicPeriod"/>
            </a:pPr>
            <a:r>
              <a:rPr lang="ru-RU" dirty="0">
                <a:solidFill>
                  <a:schemeClr val="bg1"/>
                </a:solidFill>
                <a:latin typeface="Helvetica" pitchFamily="2" charset="0"/>
              </a:rPr>
              <a:t>Дружелюбный настрой</a:t>
            </a:r>
          </a:p>
          <a:p>
            <a:pPr marL="457200" indent="-457200">
              <a:spcAft>
                <a:spcPts val="600"/>
              </a:spcAft>
              <a:buSzPct val="110000"/>
              <a:buAutoNum type="arabicPeriod"/>
            </a:pPr>
            <a:r>
              <a:rPr lang="ru-RU" dirty="0">
                <a:solidFill>
                  <a:schemeClr val="bg1"/>
                </a:solidFill>
                <a:latin typeface="Helvetica" pitchFamily="2" charset="0"/>
              </a:rPr>
              <a:t>Вопросы</a:t>
            </a:r>
          </a:p>
          <a:p>
            <a:pPr marL="457200" indent="-457200">
              <a:spcAft>
                <a:spcPts val="600"/>
              </a:spcAft>
              <a:buSzPct val="110000"/>
              <a:buAutoNum type="arabicPeriod"/>
            </a:pPr>
            <a:r>
              <a:rPr lang="ru-RU" dirty="0">
                <a:solidFill>
                  <a:schemeClr val="bg1"/>
                </a:solidFill>
                <a:latin typeface="Helvetica" pitchFamily="2" charset="0"/>
              </a:rPr>
              <a:t>Исследование</a:t>
            </a:r>
          </a:p>
          <a:p>
            <a:pPr marL="457200" indent="-457200">
              <a:spcAft>
                <a:spcPts val="600"/>
              </a:spcAft>
              <a:buSzPct val="110000"/>
              <a:buAutoNum type="arabicPeriod"/>
            </a:pPr>
            <a:r>
              <a:rPr lang="ru-RU" dirty="0">
                <a:solidFill>
                  <a:schemeClr val="bg1"/>
                </a:solidFill>
                <a:latin typeface="Helvetica" pitchFamily="2" charset="0"/>
              </a:rPr>
              <a:t>Позитивное отношение</a:t>
            </a:r>
          </a:p>
          <a:p>
            <a:pPr marL="457200" indent="-457200">
              <a:spcAft>
                <a:spcPts val="600"/>
              </a:spcAft>
              <a:buSzPct val="110000"/>
              <a:buAutoNum type="arabicPeriod"/>
            </a:pPr>
            <a:r>
              <a:rPr lang="ru-RU" dirty="0">
                <a:solidFill>
                  <a:schemeClr val="bg1"/>
                </a:solidFill>
                <a:latin typeface="Helvetica" pitchFamily="2" charset="0"/>
              </a:rPr>
              <a:t>Изменение образа жизни</a:t>
            </a:r>
          </a:p>
          <a:p>
            <a:pPr marL="457200" indent="-457200">
              <a:spcAft>
                <a:spcPts val="600"/>
              </a:spcAft>
              <a:buSzPct val="110000"/>
              <a:buAutoNum type="arabicPeriod"/>
            </a:pPr>
            <a:r>
              <a:rPr lang="ru-RU" dirty="0">
                <a:solidFill>
                  <a:schemeClr val="bg1"/>
                </a:solidFill>
                <a:latin typeface="Helvetica" pitchFamily="2" charset="0"/>
              </a:rPr>
              <a:t>Восстановление</a:t>
            </a:r>
          </a:p>
          <a:p>
            <a:pPr marL="457200" indent="-457200">
              <a:spcAft>
                <a:spcPts val="600"/>
              </a:spcAft>
              <a:buSzPct val="110000"/>
              <a:buAutoNum type="arabicPeriod"/>
            </a:pPr>
            <a:r>
              <a:rPr lang="ru-RU" dirty="0">
                <a:solidFill>
                  <a:schemeClr val="bg1"/>
                </a:solidFill>
                <a:latin typeface="Helvetica" pitchFamily="2" charset="0"/>
              </a:rPr>
              <a:t>Мир</a:t>
            </a:r>
          </a:p>
          <a:p>
            <a:pPr marL="457200" indent="-457200">
              <a:spcAft>
                <a:spcPts val="600"/>
              </a:spcAft>
              <a:buSzPct val="110000"/>
              <a:buAutoNum type="arabicPeriod"/>
            </a:pPr>
            <a:r>
              <a:rPr lang="ru-RU" dirty="0">
                <a:solidFill>
                  <a:schemeClr val="bg1"/>
                </a:solidFill>
                <a:latin typeface="Helvetica" pitchFamily="2" charset="0"/>
              </a:rPr>
              <a:t>Молитва за это</a:t>
            </a:r>
          </a:p>
        </p:txBody>
      </p:sp>
      <p:sp>
        <p:nvSpPr>
          <p:cNvPr id="5" name="Double-click to edit"/>
          <p:cNvSpPr txBox="1">
            <a:spLocks/>
          </p:cNvSpPr>
          <p:nvPr/>
        </p:nvSpPr>
        <p:spPr>
          <a:xfrm>
            <a:off x="6548254" y="320840"/>
            <a:ext cx="5249384" cy="6406530"/>
          </a:xfrm>
          <a:prstGeom prst="rect">
            <a:avLst/>
          </a:prstGeom>
        </p:spPr>
        <p:txBody>
          <a:bodyPr vert="horz" lIns="91440" tIns="45720" rIns="91440" bIns="45720" numCol="1" rtlCol="0">
            <a:normAutofit fontScale="85000" lnSpcReduction="20000"/>
          </a:bodyPr>
          <a:lstStyle>
            <a:lvl1pPr marL="305594" indent="-305594" algn="l" defTabSz="914400" rtl="0" eaLnBrk="1" latinLnBrk="0" hangingPunct="1">
              <a:lnSpc>
                <a:spcPct val="90000"/>
              </a:lnSpc>
              <a:spcBef>
                <a:spcPts val="1000"/>
              </a:spcBef>
              <a:buSzPct val="145000"/>
              <a:buFont typeface="Arial" panose="020B0604020202020204" pitchFamily="34" charset="0"/>
              <a:buChar char="•"/>
              <a:defRPr sz="2200" kern="1200">
                <a:solidFill>
                  <a:schemeClr val="tx1"/>
                </a:solidFill>
                <a:latin typeface="Helvetica Neue"/>
                <a:ea typeface="Helvetica Neue"/>
                <a:cs typeface="Helvetica Neue"/>
                <a:sym typeface="Helvetica Neue"/>
              </a:defRPr>
            </a:lvl1pPr>
            <a:lvl2pPr marL="527844" indent="-305594" algn="l" defTabSz="914400" rtl="0" eaLnBrk="1" latinLnBrk="0" hangingPunct="1">
              <a:lnSpc>
                <a:spcPct val="90000"/>
              </a:lnSpc>
              <a:spcBef>
                <a:spcPts val="500"/>
              </a:spcBef>
              <a:buSzPct val="145000"/>
              <a:buFont typeface="Arial" panose="020B0604020202020204" pitchFamily="34" charset="0"/>
              <a:buChar char="•"/>
              <a:defRPr sz="2200" kern="1200">
                <a:solidFill>
                  <a:schemeClr val="tx1"/>
                </a:solidFill>
                <a:latin typeface="Helvetica Neue"/>
                <a:ea typeface="Helvetica Neue"/>
                <a:cs typeface="Helvetica Neue"/>
                <a:sym typeface="Helvetica Neue"/>
              </a:defRPr>
            </a:lvl2pPr>
            <a:lvl3pPr marL="750094" indent="-305594" algn="l" defTabSz="914400" rtl="0" eaLnBrk="1" latinLnBrk="0" hangingPunct="1">
              <a:lnSpc>
                <a:spcPct val="90000"/>
              </a:lnSpc>
              <a:spcBef>
                <a:spcPts val="500"/>
              </a:spcBef>
              <a:buSzPct val="145000"/>
              <a:buFont typeface="Arial" panose="020B0604020202020204" pitchFamily="34" charset="0"/>
              <a:buChar char="•"/>
              <a:defRPr sz="2200" kern="1200">
                <a:solidFill>
                  <a:schemeClr val="tx1"/>
                </a:solidFill>
                <a:latin typeface="Helvetica Neue"/>
                <a:ea typeface="Helvetica Neue"/>
                <a:cs typeface="Helvetica Neue"/>
                <a:sym typeface="Helvetica Neue"/>
              </a:defRPr>
            </a:lvl3pPr>
            <a:lvl4pPr marL="972344" indent="-305594" algn="l" defTabSz="914400" rtl="0" eaLnBrk="1" latinLnBrk="0" hangingPunct="1">
              <a:lnSpc>
                <a:spcPct val="90000"/>
              </a:lnSpc>
              <a:spcBef>
                <a:spcPts val="500"/>
              </a:spcBef>
              <a:buSzPct val="145000"/>
              <a:buFont typeface="Arial" panose="020B0604020202020204" pitchFamily="34" charset="0"/>
              <a:buChar char="•"/>
              <a:defRPr sz="2200" kern="1200">
                <a:solidFill>
                  <a:schemeClr val="tx1"/>
                </a:solidFill>
                <a:latin typeface="Helvetica Neue"/>
                <a:ea typeface="Helvetica Neue"/>
                <a:cs typeface="Helvetica Neue"/>
                <a:sym typeface="Helvetica Neue"/>
              </a:defRPr>
            </a:lvl4pPr>
            <a:lvl5pPr marL="1194594" indent="-305594" algn="l" defTabSz="914400" rtl="0" eaLnBrk="1" latinLnBrk="0" hangingPunct="1">
              <a:lnSpc>
                <a:spcPct val="90000"/>
              </a:lnSpc>
              <a:spcBef>
                <a:spcPts val="500"/>
              </a:spcBef>
              <a:buSzPct val="145000"/>
              <a:buFont typeface="Arial" panose="020B0604020202020204" pitchFamily="34" charset="0"/>
              <a:buChar char="•"/>
              <a:defRPr sz="2200" kern="1200">
                <a:solidFill>
                  <a:schemeClr val="tx1"/>
                </a:solidFill>
                <a:latin typeface="Helvetica Neue"/>
                <a:ea typeface="Helvetica Neue"/>
                <a:cs typeface="Helvetica Neue"/>
                <a:sym typeface="Helvetica Neu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600" b="1" dirty="0">
                <a:solidFill>
                  <a:schemeClr val="bg1"/>
                </a:solidFill>
                <a:latin typeface="Helvetica" pitchFamily="2" charset="0"/>
              </a:rPr>
              <a:t>Негативные индикаторы</a:t>
            </a:r>
          </a:p>
          <a:p>
            <a:pPr marL="0" indent="0" algn="ctr">
              <a:buFont typeface="Arial" panose="020B0604020202020204" pitchFamily="34" charset="0"/>
              <a:buNone/>
            </a:pPr>
            <a:endParaRPr lang="ru-RU" b="1" dirty="0">
              <a:solidFill>
                <a:schemeClr val="bg1"/>
              </a:solidFill>
              <a:latin typeface="Helvetica" pitchFamily="2" charset="0"/>
            </a:endParaRP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Печаль</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Отвержение</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Спор</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Слёзы печали</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Избегание</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Гнев</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Сопротивление</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Возражение</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Отказ от изучения</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Негативное отношение</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Изменение образа жизни</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Сопротивление</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Возбуждённость</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Раздражительность</a:t>
            </a:r>
          </a:p>
        </p:txBody>
      </p:sp>
      <p:sp>
        <p:nvSpPr>
          <p:cNvPr id="2" name="TextBox 1">
            <a:extLst>
              <a:ext uri="{FF2B5EF4-FFF2-40B4-BE49-F238E27FC236}">
                <a16:creationId xmlns:a16="http://schemas.microsoft.com/office/drawing/2014/main" id="{CA104029-6311-05B0-9400-8893172004BE}"/>
              </a:ext>
            </a:extLst>
          </p:cNvPr>
          <p:cNvSpPr txBox="1"/>
          <p:nvPr/>
        </p:nvSpPr>
        <p:spPr>
          <a:xfrm rot="780478">
            <a:off x="938348" y="3048287"/>
            <a:ext cx="4184864" cy="769441"/>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ru-RU" sz="4400" b="1" dirty="0">
                <a:ln/>
                <a:solidFill>
                  <a:schemeClr val="accent4"/>
                </a:solidFill>
                <a:effectLst>
                  <a:glow rad="101600">
                    <a:schemeClr val="tx1">
                      <a:alpha val="60000"/>
                    </a:schemeClr>
                  </a:glow>
                </a:effectLst>
                <a:latin typeface="Helvetica" pitchFamily="2" charset="0"/>
              </a:rPr>
              <a:t>Податливость</a:t>
            </a:r>
          </a:p>
        </p:txBody>
      </p:sp>
      <p:sp>
        <p:nvSpPr>
          <p:cNvPr id="3" name="TextBox 2">
            <a:extLst>
              <a:ext uri="{FF2B5EF4-FFF2-40B4-BE49-F238E27FC236}">
                <a16:creationId xmlns:a16="http://schemas.microsoft.com/office/drawing/2014/main" id="{2DD75CF7-864F-CE7E-54C9-EB7A4E7337DA}"/>
              </a:ext>
            </a:extLst>
          </p:cNvPr>
          <p:cNvSpPr txBox="1"/>
          <p:nvPr/>
        </p:nvSpPr>
        <p:spPr>
          <a:xfrm rot="780478">
            <a:off x="6882127" y="3003633"/>
            <a:ext cx="4581639" cy="769441"/>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ru-RU" sz="4400" b="1" dirty="0">
                <a:ln/>
                <a:solidFill>
                  <a:schemeClr val="accent4"/>
                </a:solidFill>
                <a:effectLst>
                  <a:glow rad="101600">
                    <a:schemeClr val="tx1">
                      <a:alpha val="60000"/>
                    </a:schemeClr>
                  </a:glow>
                </a:effectLst>
                <a:latin typeface="Helvetica" pitchFamily="2" charset="0"/>
              </a:rPr>
              <a:t>Сопротивление</a:t>
            </a:r>
          </a:p>
        </p:txBody>
      </p:sp>
    </p:spTree>
    <p:extLst>
      <p:ext uri="{BB962C8B-B14F-4D97-AF65-F5344CB8AC3E}">
        <p14:creationId xmlns:p14="http://schemas.microsoft.com/office/powerpoint/2010/main" val="189033431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Double-click to edit"/>
          <p:cNvSpPr txBox="1">
            <a:spLocks noGrp="1"/>
          </p:cNvSpPr>
          <p:nvPr>
            <p:ph type="title"/>
          </p:nvPr>
        </p:nvSpPr>
        <p:spPr>
          <a:xfrm>
            <a:off x="1947094" y="652997"/>
            <a:ext cx="8297811" cy="1518048"/>
          </a:xfrm>
          <a:prstGeom prst="rect">
            <a:avLst/>
          </a:prstGeom>
        </p:spPr>
        <p:txBody>
          <a:bodyPr>
            <a:noAutofit/>
          </a:bodyPr>
          <a:lstStyle/>
          <a:p>
            <a:pPr algn="ctr"/>
            <a:r>
              <a:rPr lang="ru-RU" sz="5400" b="1" dirty="0">
                <a:solidFill>
                  <a:schemeClr val="bg1"/>
                </a:solidFill>
                <a:latin typeface="Helvetica" pitchFamily="2" charset="0"/>
              </a:rPr>
              <a:t>Негативный индикатор</a:t>
            </a:r>
            <a:endParaRPr sz="5400" b="1" dirty="0">
              <a:solidFill>
                <a:schemeClr val="bg1"/>
              </a:solidFill>
              <a:latin typeface="Helvetica" pitchFamily="2" charset="0"/>
            </a:endParaRPr>
          </a:p>
        </p:txBody>
      </p:sp>
      <p:sp>
        <p:nvSpPr>
          <p:cNvPr id="415" name="Double-click to edit"/>
          <p:cNvSpPr txBox="1">
            <a:spLocks noGrp="1"/>
          </p:cNvSpPr>
          <p:nvPr>
            <p:ph type="body" idx="1"/>
          </p:nvPr>
        </p:nvSpPr>
        <p:spPr>
          <a:xfrm>
            <a:off x="2095499" y="2579030"/>
            <a:ext cx="8001000" cy="1142164"/>
          </a:xfrm>
          <a:prstGeom prst="rect">
            <a:avLst/>
          </a:prstGeom>
        </p:spPr>
        <p:txBody>
          <a:bodyPr>
            <a:normAutofit/>
          </a:bodyPr>
          <a:lstStyle/>
          <a:p>
            <a:pPr marL="0" indent="0" algn="ctr">
              <a:buNone/>
            </a:pPr>
            <a:r>
              <a:rPr lang="ru-RU" sz="6000" b="1" dirty="0">
                <a:solidFill>
                  <a:srgbClr val="FF0000"/>
                </a:solidFill>
                <a:latin typeface="Helvetica" pitchFamily="2" charset="0"/>
              </a:rPr>
              <a:t>ГНЕВ</a:t>
            </a:r>
            <a:endParaRPr sz="6000" b="1" dirty="0">
              <a:solidFill>
                <a:srgbClr val="FF0000"/>
              </a:solidFill>
              <a:latin typeface="Helvetica" pitchFamily="2" charset="0"/>
            </a:endParaRPr>
          </a:p>
        </p:txBody>
      </p:sp>
      <p:pic>
        <p:nvPicPr>
          <p:cNvPr id="416" name="img48.jpg" descr="img48.jpg"/>
          <p:cNvPicPr>
            <a:picLocks noChangeAspect="1"/>
          </p:cNvPicPr>
          <p:nvPr/>
        </p:nvPicPr>
        <p:blipFill>
          <a:blip r:embed="rId2"/>
          <a:stretch>
            <a:fillRect/>
          </a:stretch>
        </p:blipFill>
        <p:spPr>
          <a:xfrm>
            <a:off x="8232000" y="4635138"/>
            <a:ext cx="3960000" cy="222286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Double-click to edit"/>
          <p:cNvSpPr txBox="1">
            <a:spLocks noGrp="1"/>
          </p:cNvSpPr>
          <p:nvPr>
            <p:ph type="body" idx="1"/>
          </p:nvPr>
        </p:nvSpPr>
        <p:spPr>
          <a:xfrm>
            <a:off x="2518610" y="1106905"/>
            <a:ext cx="6561221" cy="2735752"/>
          </a:xfrm>
          <a:prstGeom prst="rect">
            <a:avLst/>
          </a:prstGeom>
        </p:spPr>
        <p:txBody>
          <a:bodyPr>
            <a:noAutofit/>
          </a:bodyPr>
          <a:lstStyle/>
          <a:p>
            <a:pPr marL="0" indent="0" algn="ctr">
              <a:lnSpc>
                <a:spcPct val="100000"/>
              </a:lnSpc>
              <a:spcAft>
                <a:spcPts val="600"/>
              </a:spcAft>
              <a:buNone/>
            </a:pPr>
            <a:r>
              <a:rPr lang="ru-RU" sz="5400" b="1" dirty="0">
                <a:solidFill>
                  <a:schemeClr val="bg1"/>
                </a:solidFill>
                <a:latin typeface="Helvetica" pitchFamily="2" charset="0"/>
              </a:rPr>
              <a:t>Многие не знают, что такое убеждение!</a:t>
            </a:r>
            <a:endParaRPr sz="5400" b="1" dirty="0">
              <a:solidFill>
                <a:schemeClr val="bg1"/>
              </a:solidFill>
              <a:latin typeface="Helvetica" pitchFamily="2" charset="0"/>
            </a:endParaRPr>
          </a:p>
        </p:txBody>
      </p:sp>
      <p:pic>
        <p:nvPicPr>
          <p:cNvPr id="420" name="img49.jpg" descr="img49.jpg"/>
          <p:cNvPicPr>
            <a:picLocks noChangeAspect="1"/>
          </p:cNvPicPr>
          <p:nvPr/>
        </p:nvPicPr>
        <p:blipFill>
          <a:blip r:embed="rId2"/>
          <a:stretch>
            <a:fillRect/>
          </a:stretch>
        </p:blipFill>
        <p:spPr>
          <a:xfrm>
            <a:off x="8232000" y="4646587"/>
            <a:ext cx="3960000" cy="221141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Double-click to edit"/>
          <p:cNvSpPr txBox="1">
            <a:spLocks noGrp="1"/>
          </p:cNvSpPr>
          <p:nvPr>
            <p:ph type="body" idx="1"/>
          </p:nvPr>
        </p:nvSpPr>
        <p:spPr>
          <a:xfrm>
            <a:off x="1251857" y="530896"/>
            <a:ext cx="9483462" cy="4351338"/>
          </a:xfrm>
          <a:prstGeom prst="rect">
            <a:avLst/>
          </a:prstGeom>
        </p:spPr>
        <p:txBody>
          <a:bodyPr>
            <a:normAutofit/>
          </a:bodyPr>
          <a:lstStyle/>
          <a:p>
            <a:pPr marL="0" indent="0" algn="ctr">
              <a:buNone/>
            </a:pPr>
            <a:r>
              <a:rPr lang="ru-RU" sz="3600" b="1" dirty="0">
                <a:solidFill>
                  <a:schemeClr val="bg1"/>
                </a:solidFill>
                <a:latin typeface="Helvetica" pitchFamily="2" charset="0"/>
              </a:rPr>
              <a:t>«Как это может быть? </a:t>
            </a:r>
          </a:p>
          <a:p>
            <a:pPr marL="0" indent="0" algn="ctr">
              <a:buNone/>
            </a:pPr>
            <a:r>
              <a:rPr lang="ru-RU" sz="3600" b="1" dirty="0">
                <a:solidFill>
                  <a:schemeClr val="bg1"/>
                </a:solidFill>
                <a:latin typeface="Helvetica" pitchFamily="2" charset="0"/>
              </a:rPr>
              <a:t>Иисус отвечал и сказал ему: ты - учитель Израилев, и этого ли не знаешь?» (Иоанна 3:9,10)</a:t>
            </a:r>
          </a:p>
          <a:p>
            <a:pPr marL="0" indent="0" algn="ctr">
              <a:buNone/>
            </a:pPr>
            <a:endParaRPr lang="ru-RU" sz="3600" b="1" dirty="0">
              <a:solidFill>
                <a:schemeClr val="bg1"/>
              </a:solidFill>
              <a:latin typeface="Helvetica" pitchFamily="2" charset="0"/>
            </a:endParaRPr>
          </a:p>
          <a:p>
            <a:pPr marL="0" indent="0" algn="ctr">
              <a:buNone/>
            </a:pPr>
            <a:r>
              <a:rPr lang="ru-RU" sz="3600" b="1" dirty="0">
                <a:solidFill>
                  <a:schemeClr val="bg1"/>
                </a:solidFill>
                <a:latin typeface="Helvetica" pitchFamily="2" charset="0"/>
              </a:rPr>
              <a:t>Никодим был лидером в Израиле. </a:t>
            </a:r>
          </a:p>
          <a:p>
            <a:pPr marL="0" indent="0" algn="ctr">
              <a:buNone/>
            </a:pPr>
            <a:r>
              <a:rPr lang="ru-RU" sz="3600" b="1" dirty="0">
                <a:solidFill>
                  <a:schemeClr val="bg1"/>
                </a:solidFill>
                <a:latin typeface="Helvetica" pitchFamily="2" charset="0"/>
              </a:rPr>
              <a:t>И он не знал о работе Святого Духа.</a:t>
            </a:r>
            <a:endParaRPr sz="3600" b="1" dirty="0">
              <a:solidFill>
                <a:schemeClr val="bg1"/>
              </a:solidFill>
              <a:latin typeface="Helvetica" pitchFamily="2" charset="0"/>
            </a:endParaRPr>
          </a:p>
        </p:txBody>
      </p:sp>
      <p:pic>
        <p:nvPicPr>
          <p:cNvPr id="424" name="img50.jpg" descr="img50.jpg"/>
          <p:cNvPicPr>
            <a:picLocks noChangeAspect="1"/>
          </p:cNvPicPr>
          <p:nvPr/>
        </p:nvPicPr>
        <p:blipFill>
          <a:blip r:embed="rId2"/>
          <a:stretch>
            <a:fillRect/>
          </a:stretch>
        </p:blipFill>
        <p:spPr>
          <a:xfrm>
            <a:off x="8232000" y="4624120"/>
            <a:ext cx="3960000" cy="22338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Double-click to edit"/>
          <p:cNvSpPr txBox="1">
            <a:spLocks noGrp="1"/>
          </p:cNvSpPr>
          <p:nvPr>
            <p:ph type="title"/>
          </p:nvPr>
        </p:nvSpPr>
        <p:spPr>
          <a:xfrm>
            <a:off x="749938" y="322972"/>
            <a:ext cx="3388925" cy="1152901"/>
          </a:xfrm>
          <a:prstGeom prst="rect">
            <a:avLst/>
          </a:prstGeom>
        </p:spPr>
        <p:txBody>
          <a:bodyPr>
            <a:normAutofit/>
          </a:bodyPr>
          <a:lstStyle/>
          <a:p>
            <a:r>
              <a:rPr lang="ru-RU" sz="3600" dirty="0">
                <a:solidFill>
                  <a:schemeClr val="bg1"/>
                </a:solidFill>
                <a:latin typeface="Helvetica" pitchFamily="2" charset="0"/>
              </a:rPr>
              <a:t>Деяния 19:1-5</a:t>
            </a:r>
            <a:endParaRPr sz="3600" dirty="0">
              <a:solidFill>
                <a:schemeClr val="bg1"/>
              </a:solidFill>
              <a:latin typeface="Helvetica" pitchFamily="2" charset="0"/>
            </a:endParaRPr>
          </a:p>
        </p:txBody>
      </p:sp>
      <p:sp>
        <p:nvSpPr>
          <p:cNvPr id="427" name="Double-click to edit"/>
          <p:cNvSpPr txBox="1">
            <a:spLocks noGrp="1"/>
          </p:cNvSpPr>
          <p:nvPr>
            <p:ph type="body" idx="1"/>
          </p:nvPr>
        </p:nvSpPr>
        <p:spPr>
          <a:xfrm>
            <a:off x="622886" y="1273629"/>
            <a:ext cx="7609114" cy="4913788"/>
          </a:xfrm>
          <a:prstGeom prst="rect">
            <a:avLst/>
          </a:prstGeom>
        </p:spPr>
        <p:txBody>
          <a:bodyPr>
            <a:noAutofit/>
          </a:bodyPr>
          <a:lstStyle/>
          <a:p>
            <a:pPr marL="0" indent="0">
              <a:buNone/>
            </a:pPr>
            <a:r>
              <a:rPr lang="ru-RU" sz="3200" b="1" dirty="0">
                <a:solidFill>
                  <a:schemeClr val="bg1"/>
                </a:solidFill>
                <a:latin typeface="Helvetica" pitchFamily="2" charset="0"/>
              </a:rPr>
              <a:t>«Приняли ли вы Святого Духа, уверовав? Они же сказали ему: мы даже и не слыхали, есть ли Дух Святой». (2 ст.)</a:t>
            </a:r>
          </a:p>
          <a:p>
            <a:pPr marL="0" indent="0">
              <a:buNone/>
            </a:pPr>
            <a:endParaRPr lang="ru-RU" sz="3200" b="1" dirty="0">
              <a:solidFill>
                <a:schemeClr val="bg1"/>
              </a:solidFill>
              <a:latin typeface="Helvetica" pitchFamily="2" charset="0"/>
            </a:endParaRPr>
          </a:p>
          <a:p>
            <a:pPr marL="514350" indent="-514350">
              <a:buSzPct val="110000"/>
              <a:buFont typeface="+mj-lt"/>
              <a:buAutoNum type="alphaLcPeriod"/>
            </a:pPr>
            <a:r>
              <a:rPr lang="ru-RU" sz="2800" b="1" dirty="0">
                <a:solidFill>
                  <a:schemeClr val="bg1"/>
                </a:solidFill>
                <a:latin typeface="Helvetica" pitchFamily="2" charset="0"/>
              </a:rPr>
              <a:t> Они были верующими.</a:t>
            </a:r>
          </a:p>
          <a:p>
            <a:pPr marL="514350" indent="-514350">
              <a:buSzPct val="110000"/>
              <a:buFont typeface="+mj-lt"/>
              <a:buAutoNum type="alphaLcPeriod"/>
            </a:pPr>
            <a:r>
              <a:rPr lang="ru-RU" sz="2800" b="1" dirty="0">
                <a:solidFill>
                  <a:schemeClr val="bg1"/>
                </a:solidFill>
                <a:latin typeface="Helvetica" pitchFamily="2" charset="0"/>
              </a:rPr>
              <a:t> Были крещены Иоанном.</a:t>
            </a:r>
          </a:p>
          <a:p>
            <a:pPr marL="514350" indent="-514350">
              <a:buSzPct val="110000"/>
              <a:buFont typeface="+mj-lt"/>
              <a:buAutoNum type="alphaLcPeriod"/>
            </a:pPr>
            <a:r>
              <a:rPr lang="ru-RU" sz="2800" b="1" dirty="0">
                <a:solidFill>
                  <a:schemeClr val="bg1"/>
                </a:solidFill>
                <a:latin typeface="Helvetica" pitchFamily="2" charset="0"/>
              </a:rPr>
              <a:t> Были учениками.</a:t>
            </a:r>
          </a:p>
          <a:p>
            <a:pPr marL="514350" indent="-514350">
              <a:buSzPct val="110000"/>
              <a:buFont typeface="+mj-lt"/>
              <a:buAutoNum type="alphaLcPeriod"/>
            </a:pPr>
            <a:r>
              <a:rPr lang="ru-RU" sz="2800" b="1" dirty="0">
                <a:solidFill>
                  <a:schemeClr val="bg1"/>
                </a:solidFill>
                <a:latin typeface="Helvetica" pitchFamily="2" charset="0"/>
              </a:rPr>
              <a:t> Даже не знали, что существует Святой Дух.</a:t>
            </a:r>
            <a:endParaRPr sz="2800" b="1" dirty="0">
              <a:solidFill>
                <a:schemeClr val="bg1"/>
              </a:solidFill>
              <a:latin typeface="Helvetica" pitchFamily="2" charset="0"/>
            </a:endParaRPr>
          </a:p>
        </p:txBody>
      </p:sp>
      <p:pic>
        <p:nvPicPr>
          <p:cNvPr id="428" name="img51.jpg" descr="img51.jpg"/>
          <p:cNvPicPr>
            <a:picLocks noChangeAspect="1"/>
          </p:cNvPicPr>
          <p:nvPr/>
        </p:nvPicPr>
        <p:blipFill>
          <a:blip r:embed="rId2"/>
          <a:stretch>
            <a:fillRect/>
          </a:stretch>
        </p:blipFill>
        <p:spPr>
          <a:xfrm>
            <a:off x="8232000" y="4511881"/>
            <a:ext cx="3960000" cy="23495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Double-click to edit"/>
          <p:cNvSpPr txBox="1">
            <a:spLocks noGrp="1"/>
          </p:cNvSpPr>
          <p:nvPr>
            <p:ph type="body" idx="1"/>
          </p:nvPr>
        </p:nvSpPr>
        <p:spPr>
          <a:xfrm>
            <a:off x="1761821" y="951330"/>
            <a:ext cx="8450179" cy="4351338"/>
          </a:xfrm>
          <a:prstGeom prst="rect">
            <a:avLst/>
          </a:prstGeom>
        </p:spPr>
        <p:txBody>
          <a:bodyPr>
            <a:normAutofit/>
          </a:bodyPr>
          <a:lstStyle/>
          <a:p>
            <a:pPr marL="0" indent="0">
              <a:buNone/>
            </a:pPr>
            <a:r>
              <a:rPr lang="ru-RU" sz="3600" b="1" dirty="0">
                <a:solidFill>
                  <a:schemeClr val="bg1"/>
                </a:solidFill>
                <a:latin typeface="Helvetica" pitchFamily="2" charset="0"/>
              </a:rPr>
              <a:t>«Римляне безмолвствовали. Происходящее тронуло их сердца, </a:t>
            </a:r>
            <a:r>
              <a:rPr lang="ru-RU" sz="3600" b="1" dirty="0">
                <a:solidFill>
                  <a:srgbClr val="FFFF00"/>
                </a:solidFill>
                <a:latin typeface="Helvetica" pitchFamily="2" charset="0"/>
              </a:rPr>
              <a:t>прежде неподвластные Божественному влиянию</a:t>
            </a:r>
            <a:r>
              <a:rPr lang="ru-RU" sz="3600" b="1" dirty="0">
                <a:solidFill>
                  <a:schemeClr val="bg1"/>
                </a:solidFill>
                <a:latin typeface="Helvetica" pitchFamily="2" charset="0"/>
              </a:rPr>
              <a:t>».</a:t>
            </a:r>
          </a:p>
          <a:p>
            <a:pPr marL="0" indent="0">
              <a:buNone/>
            </a:pPr>
            <a:endParaRPr lang="ru-RU" sz="3200" i="1" dirty="0">
              <a:solidFill>
                <a:schemeClr val="bg1"/>
              </a:solidFill>
              <a:latin typeface="Helvetica" pitchFamily="2" charset="0"/>
            </a:endParaRPr>
          </a:p>
          <a:p>
            <a:pPr marL="0" indent="0">
              <a:buNone/>
            </a:pPr>
            <a:r>
              <a:rPr lang="ru-RU" sz="3200" i="1" dirty="0">
                <a:solidFill>
                  <a:schemeClr val="bg1"/>
                </a:solidFill>
                <a:latin typeface="Helvetica" pitchFamily="2" charset="0"/>
              </a:rPr>
              <a:t>Желание веков, с. 581.1</a:t>
            </a:r>
            <a:endParaRPr sz="3200" i="1" dirty="0">
              <a:solidFill>
                <a:schemeClr val="bg1"/>
              </a:solidFill>
              <a:latin typeface="Helvetica" pitchFamily="2" charset="0"/>
            </a:endParaRPr>
          </a:p>
        </p:txBody>
      </p:sp>
      <p:pic>
        <p:nvPicPr>
          <p:cNvPr id="433" name="img52.jpg" descr="img52.jpg"/>
          <p:cNvPicPr>
            <a:picLocks noChangeAspect="1"/>
          </p:cNvPicPr>
          <p:nvPr/>
        </p:nvPicPr>
        <p:blipFill>
          <a:blip r:embed="rId2"/>
          <a:stretch>
            <a:fillRect/>
          </a:stretch>
        </p:blipFill>
        <p:spPr>
          <a:xfrm>
            <a:off x="8232000" y="4602591"/>
            <a:ext cx="3960000" cy="225540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Double-click to edit"/>
          <p:cNvSpPr txBox="1">
            <a:spLocks noGrp="1"/>
          </p:cNvSpPr>
          <p:nvPr>
            <p:ph type="body" idx="1"/>
          </p:nvPr>
        </p:nvSpPr>
        <p:spPr>
          <a:xfrm>
            <a:off x="1825990" y="737447"/>
            <a:ext cx="7807867" cy="4351338"/>
          </a:xfrm>
          <a:prstGeom prst="rect">
            <a:avLst/>
          </a:prstGeom>
        </p:spPr>
        <p:txBody>
          <a:bodyPr>
            <a:normAutofit/>
          </a:bodyPr>
          <a:lstStyle/>
          <a:p>
            <a:pPr marL="0" indent="0" algn="ctr">
              <a:buNone/>
            </a:pPr>
            <a:r>
              <a:rPr lang="ru-RU" sz="4000" b="1" dirty="0">
                <a:solidFill>
                  <a:schemeClr val="bg1"/>
                </a:solidFill>
                <a:latin typeface="Helvetica" pitchFamily="2" charset="0"/>
              </a:rPr>
              <a:t>Сатана стремится направить внимание на человека.</a:t>
            </a:r>
          </a:p>
          <a:p>
            <a:pPr marL="0" indent="0" algn="ctr">
              <a:buNone/>
            </a:pPr>
            <a:endParaRPr lang="ru-RU" sz="4000" b="1" dirty="0">
              <a:solidFill>
                <a:schemeClr val="bg1"/>
              </a:solidFill>
              <a:latin typeface="Helvetica" pitchFamily="2" charset="0"/>
            </a:endParaRPr>
          </a:p>
          <a:p>
            <a:pPr marL="0" indent="0" algn="ctr">
              <a:buNone/>
            </a:pPr>
            <a:r>
              <a:rPr lang="ru-RU" sz="4000" b="1" dirty="0">
                <a:solidFill>
                  <a:schemeClr val="bg1"/>
                </a:solidFill>
                <a:latin typeface="Helvetica" pitchFamily="2" charset="0"/>
              </a:rPr>
              <a:t>Он стремится ослабить убеждённость, пытаясь представить святое как нечто обыденное.</a:t>
            </a:r>
          </a:p>
        </p:txBody>
      </p:sp>
      <p:pic>
        <p:nvPicPr>
          <p:cNvPr id="437" name="img53.jpg" descr="img53.jpg"/>
          <p:cNvPicPr>
            <a:picLocks noChangeAspect="1"/>
          </p:cNvPicPr>
          <p:nvPr/>
        </p:nvPicPr>
        <p:blipFill>
          <a:blip r:embed="rId2"/>
          <a:stretch>
            <a:fillRect/>
          </a:stretch>
        </p:blipFill>
        <p:spPr>
          <a:xfrm>
            <a:off x="8232000" y="4618989"/>
            <a:ext cx="3960000" cy="223901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Double-click to edit"/>
          <p:cNvSpPr txBox="1">
            <a:spLocks noGrp="1"/>
          </p:cNvSpPr>
          <p:nvPr>
            <p:ph type="body" idx="1"/>
          </p:nvPr>
        </p:nvSpPr>
        <p:spPr>
          <a:xfrm>
            <a:off x="939178" y="335144"/>
            <a:ext cx="10425507" cy="5608456"/>
          </a:xfrm>
          <a:prstGeom prst="rect">
            <a:avLst/>
          </a:prstGeom>
        </p:spPr>
        <p:txBody>
          <a:bodyPr>
            <a:noAutofit/>
          </a:bodyPr>
          <a:lstStyle/>
          <a:p>
            <a:pPr marL="0" indent="0">
              <a:lnSpc>
                <a:spcPct val="100000"/>
              </a:lnSpc>
              <a:buNone/>
            </a:pPr>
            <a:r>
              <a:rPr lang="ru-RU" sz="3200" b="1" dirty="0">
                <a:solidFill>
                  <a:schemeClr val="bg1"/>
                </a:solidFill>
                <a:latin typeface="Helvetica" pitchFamily="2" charset="0"/>
              </a:rPr>
              <a:t>«Свет Христов рассеивает тьму, скрывающую   их грехи, и указывает на необходимость перемен. Люди, подчиняющиеся влиянию Святого Духа, начинают бороться с собой, соединившиеся же со грехом борются с истиной и теми, кто ее олицетворяет. Вот почему возникает вражда и последователей Христа обвиняют в том, что они возмущают народ».</a:t>
            </a:r>
          </a:p>
          <a:p>
            <a:pPr marL="0" indent="0">
              <a:lnSpc>
                <a:spcPct val="100000"/>
              </a:lnSpc>
              <a:buNone/>
            </a:pPr>
            <a:endParaRPr lang="ru-RU" sz="2800" i="1" dirty="0">
              <a:solidFill>
                <a:schemeClr val="bg1"/>
              </a:solidFill>
              <a:latin typeface="Helvetica" pitchFamily="2" charset="0"/>
            </a:endParaRPr>
          </a:p>
          <a:p>
            <a:pPr marL="0" indent="0">
              <a:lnSpc>
                <a:spcPct val="100000"/>
              </a:lnSpc>
              <a:buNone/>
            </a:pPr>
            <a:r>
              <a:rPr lang="ru-RU" sz="2800" i="1" dirty="0">
                <a:solidFill>
                  <a:schemeClr val="bg1"/>
                </a:solidFill>
                <a:latin typeface="Helvetica" pitchFamily="2" charset="0"/>
              </a:rPr>
              <a:t>Желание веков, с. 306 </a:t>
            </a:r>
            <a:endParaRPr sz="2800" i="1" dirty="0">
              <a:solidFill>
                <a:schemeClr val="bg1"/>
              </a:solidFill>
              <a:latin typeface="Helvetica" pitchFamily="2" charset="0"/>
            </a:endParaRPr>
          </a:p>
        </p:txBody>
      </p:sp>
      <p:pic>
        <p:nvPicPr>
          <p:cNvPr id="441" name="img54.jpg" descr="img54.jpg"/>
          <p:cNvPicPr>
            <a:picLocks noChangeAspect="1"/>
          </p:cNvPicPr>
          <p:nvPr/>
        </p:nvPicPr>
        <p:blipFill>
          <a:blip r:embed="rId2"/>
          <a:stretch>
            <a:fillRect/>
          </a:stretch>
        </p:blipFill>
        <p:spPr>
          <a:xfrm>
            <a:off x="8232000" y="4609604"/>
            <a:ext cx="3960000" cy="224839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Double-click to edit"/>
          <p:cNvSpPr txBox="1">
            <a:spLocks noGrp="1"/>
          </p:cNvSpPr>
          <p:nvPr>
            <p:ph type="body" idx="1"/>
          </p:nvPr>
        </p:nvSpPr>
        <p:spPr>
          <a:xfrm>
            <a:off x="677778" y="320840"/>
            <a:ext cx="5273842" cy="6224337"/>
          </a:xfrm>
          <a:prstGeom prst="rect">
            <a:avLst/>
          </a:prstGeom>
        </p:spPr>
        <p:txBody>
          <a:bodyPr>
            <a:normAutofit fontScale="92500" lnSpcReduction="10000"/>
          </a:bodyPr>
          <a:lstStyle/>
          <a:p>
            <a:pPr marL="0" indent="0" algn="ctr">
              <a:buNone/>
            </a:pPr>
            <a:r>
              <a:rPr lang="ru-RU" b="1" dirty="0">
                <a:solidFill>
                  <a:schemeClr val="bg1"/>
                </a:solidFill>
                <a:latin typeface="Helvetica" pitchFamily="2" charset="0"/>
              </a:rPr>
              <a:t>Позитивные индикаторы</a:t>
            </a:r>
          </a:p>
          <a:p>
            <a:pPr marL="0" indent="0" algn="ctr">
              <a:buNone/>
            </a:pPr>
            <a:endParaRPr lang="ru-RU" b="1" dirty="0">
              <a:solidFill>
                <a:schemeClr val="bg1"/>
              </a:solidFill>
              <a:latin typeface="Helvetica" pitchFamily="2" charset="0"/>
            </a:endParaRPr>
          </a:p>
          <a:p>
            <a:pPr marL="457200" indent="-457200">
              <a:buSzPct val="100000"/>
              <a:buAutoNum type="arabicPeriod"/>
            </a:pPr>
            <a:r>
              <a:rPr lang="ru-RU" dirty="0">
                <a:solidFill>
                  <a:schemeClr val="bg1"/>
                </a:solidFill>
                <a:latin typeface="Helvetica" pitchFamily="2" charset="0"/>
              </a:rPr>
              <a:t>Радость</a:t>
            </a:r>
          </a:p>
          <a:p>
            <a:pPr marL="457200" indent="-457200">
              <a:buSzPct val="100000"/>
              <a:buAutoNum type="arabicPeriod"/>
            </a:pPr>
            <a:r>
              <a:rPr lang="ru-RU" dirty="0">
                <a:solidFill>
                  <a:schemeClr val="bg1"/>
                </a:solidFill>
                <a:latin typeface="Helvetica" pitchFamily="2" charset="0"/>
              </a:rPr>
              <a:t>Передача информации другим</a:t>
            </a:r>
            <a:endParaRPr lang="en-US" dirty="0">
              <a:solidFill>
                <a:schemeClr val="bg1"/>
              </a:solidFill>
              <a:latin typeface="Helvetica" pitchFamily="2" charset="0"/>
            </a:endParaRPr>
          </a:p>
          <a:p>
            <a:pPr marL="457200" indent="-457200">
              <a:buSzPct val="100000"/>
              <a:buAutoNum type="arabicPeriod"/>
            </a:pPr>
            <a:r>
              <a:rPr lang="ru-RU" dirty="0">
                <a:solidFill>
                  <a:schemeClr val="bg1"/>
                </a:solidFill>
                <a:latin typeface="Helvetica" pitchFamily="2" charset="0"/>
              </a:rPr>
              <a:t>Практическое применение – индивидуально</a:t>
            </a:r>
          </a:p>
          <a:p>
            <a:pPr marL="457200" indent="-457200">
              <a:buSzPct val="100000"/>
              <a:buAutoNum type="arabicPeriod"/>
            </a:pPr>
            <a:r>
              <a:rPr lang="ru-RU" dirty="0">
                <a:solidFill>
                  <a:schemeClr val="bg1"/>
                </a:solidFill>
                <a:latin typeface="Helvetica" pitchFamily="2" charset="0"/>
              </a:rPr>
              <a:t>Слёзы радости</a:t>
            </a:r>
          </a:p>
          <a:p>
            <a:pPr marL="457200" indent="-457200">
              <a:buSzPct val="100000"/>
              <a:buAutoNum type="arabicPeriod"/>
            </a:pPr>
            <a:r>
              <a:rPr lang="ru-RU" dirty="0">
                <a:solidFill>
                  <a:schemeClr val="bg1"/>
                </a:solidFill>
                <a:latin typeface="Helvetica" pitchFamily="2" charset="0"/>
              </a:rPr>
              <a:t>Невозможность остаться в стороне</a:t>
            </a:r>
          </a:p>
          <a:p>
            <a:pPr marL="457200" indent="-457200">
              <a:buSzPct val="100000"/>
              <a:buAutoNum type="arabicPeriod"/>
            </a:pPr>
            <a:r>
              <a:rPr lang="ru-RU" dirty="0">
                <a:solidFill>
                  <a:schemeClr val="bg1"/>
                </a:solidFill>
                <a:latin typeface="Helvetica" pitchFamily="2" charset="0"/>
              </a:rPr>
              <a:t>Лицо светится</a:t>
            </a:r>
            <a:endParaRPr lang="en-US" dirty="0">
              <a:solidFill>
                <a:schemeClr val="bg1"/>
              </a:solidFill>
              <a:latin typeface="Helvetica" pitchFamily="2" charset="0"/>
            </a:endParaRPr>
          </a:p>
          <a:p>
            <a:pPr marL="457200" indent="-457200">
              <a:buSzPct val="100000"/>
              <a:buAutoNum type="arabicPeriod"/>
            </a:pPr>
            <a:r>
              <a:rPr lang="ru-RU" dirty="0">
                <a:solidFill>
                  <a:schemeClr val="bg1"/>
                </a:solidFill>
                <a:latin typeface="Helvetica" pitchFamily="2" charset="0"/>
              </a:rPr>
              <a:t>Дружелюбный настрой</a:t>
            </a:r>
          </a:p>
          <a:p>
            <a:pPr marL="457200" indent="-457200">
              <a:buSzPct val="100000"/>
              <a:buAutoNum type="arabicPeriod"/>
            </a:pPr>
            <a:r>
              <a:rPr lang="ru-RU" dirty="0">
                <a:solidFill>
                  <a:schemeClr val="bg1"/>
                </a:solidFill>
                <a:latin typeface="Helvetica" pitchFamily="2" charset="0"/>
              </a:rPr>
              <a:t>Вопросы</a:t>
            </a:r>
          </a:p>
          <a:p>
            <a:pPr marL="457200" indent="-457200">
              <a:buSzPct val="100000"/>
              <a:buAutoNum type="arabicPeriod"/>
            </a:pPr>
            <a:r>
              <a:rPr lang="ru-RU" dirty="0">
                <a:solidFill>
                  <a:schemeClr val="bg1"/>
                </a:solidFill>
                <a:latin typeface="Helvetica" pitchFamily="2" charset="0"/>
              </a:rPr>
              <a:t>Исследование</a:t>
            </a:r>
          </a:p>
          <a:p>
            <a:pPr marL="457200" indent="-457200">
              <a:buSzPct val="100000"/>
              <a:buAutoNum type="arabicPeriod"/>
            </a:pPr>
            <a:r>
              <a:rPr lang="ru-RU" dirty="0">
                <a:solidFill>
                  <a:schemeClr val="bg1"/>
                </a:solidFill>
                <a:latin typeface="Helvetica" pitchFamily="2" charset="0"/>
              </a:rPr>
              <a:t>Позитивное отношение</a:t>
            </a:r>
          </a:p>
          <a:p>
            <a:pPr marL="457200" indent="-457200">
              <a:buSzPct val="100000"/>
              <a:buAutoNum type="arabicPeriod"/>
            </a:pPr>
            <a:r>
              <a:rPr lang="ru-RU" dirty="0">
                <a:solidFill>
                  <a:schemeClr val="bg1"/>
                </a:solidFill>
                <a:latin typeface="Helvetica" pitchFamily="2" charset="0"/>
              </a:rPr>
              <a:t>Изменение образа жизни</a:t>
            </a:r>
          </a:p>
          <a:p>
            <a:pPr marL="457200" indent="-457200">
              <a:buSzPct val="100000"/>
              <a:buAutoNum type="arabicPeriod"/>
            </a:pPr>
            <a:r>
              <a:rPr lang="ru-RU" dirty="0">
                <a:solidFill>
                  <a:schemeClr val="bg1"/>
                </a:solidFill>
                <a:latin typeface="Helvetica" pitchFamily="2" charset="0"/>
              </a:rPr>
              <a:t>Восстановление</a:t>
            </a:r>
          </a:p>
          <a:p>
            <a:pPr marL="457200" indent="-457200">
              <a:buSzPct val="100000"/>
              <a:buAutoNum type="arabicPeriod"/>
            </a:pPr>
            <a:r>
              <a:rPr lang="ru-RU" dirty="0">
                <a:solidFill>
                  <a:schemeClr val="bg1"/>
                </a:solidFill>
                <a:latin typeface="Helvetica" pitchFamily="2" charset="0"/>
              </a:rPr>
              <a:t>Мир</a:t>
            </a:r>
          </a:p>
          <a:p>
            <a:pPr marL="457200" indent="-457200">
              <a:buSzPct val="100000"/>
              <a:buAutoNum type="arabicPeriod"/>
            </a:pPr>
            <a:r>
              <a:rPr lang="ru-RU" dirty="0">
                <a:solidFill>
                  <a:schemeClr val="bg1"/>
                </a:solidFill>
                <a:latin typeface="Helvetica" pitchFamily="2" charset="0"/>
              </a:rPr>
              <a:t>Молитва за это</a:t>
            </a:r>
          </a:p>
          <a:p>
            <a:pPr marL="457200" indent="-457200">
              <a:buAutoNum type="arabicPeriod"/>
            </a:pPr>
            <a:endParaRPr dirty="0">
              <a:solidFill>
                <a:schemeClr val="bg1"/>
              </a:solidFill>
              <a:latin typeface="Helvetica" pitchFamily="2" charset="0"/>
            </a:endParaRPr>
          </a:p>
        </p:txBody>
      </p:sp>
      <p:sp>
        <p:nvSpPr>
          <p:cNvPr id="5" name="Double-click to edit"/>
          <p:cNvSpPr txBox="1">
            <a:spLocks/>
          </p:cNvSpPr>
          <p:nvPr/>
        </p:nvSpPr>
        <p:spPr>
          <a:xfrm>
            <a:off x="6548254" y="320840"/>
            <a:ext cx="5249384" cy="6208294"/>
          </a:xfrm>
          <a:prstGeom prst="rect">
            <a:avLst/>
          </a:prstGeom>
        </p:spPr>
        <p:txBody>
          <a:bodyPr vert="horz" lIns="91440" tIns="45720" rIns="91440" bIns="45720" numCol="1" rtlCol="0">
            <a:normAutofit fontScale="92500" lnSpcReduction="10000"/>
          </a:bodyPr>
          <a:lstStyle>
            <a:lvl1pPr marL="305594" indent="-305594" algn="l" defTabSz="914400" rtl="0" eaLnBrk="1" latinLnBrk="0" hangingPunct="1">
              <a:lnSpc>
                <a:spcPct val="90000"/>
              </a:lnSpc>
              <a:spcBef>
                <a:spcPts val="1000"/>
              </a:spcBef>
              <a:buSzPct val="145000"/>
              <a:buFont typeface="Arial" panose="020B0604020202020204" pitchFamily="34" charset="0"/>
              <a:buChar char="•"/>
              <a:defRPr sz="2200" kern="1200">
                <a:solidFill>
                  <a:schemeClr val="tx1"/>
                </a:solidFill>
                <a:latin typeface="Helvetica Neue"/>
                <a:ea typeface="Helvetica Neue"/>
                <a:cs typeface="Helvetica Neue"/>
                <a:sym typeface="Helvetica Neue"/>
              </a:defRPr>
            </a:lvl1pPr>
            <a:lvl2pPr marL="527844" indent="-305594" algn="l" defTabSz="914400" rtl="0" eaLnBrk="1" latinLnBrk="0" hangingPunct="1">
              <a:lnSpc>
                <a:spcPct val="90000"/>
              </a:lnSpc>
              <a:spcBef>
                <a:spcPts val="500"/>
              </a:spcBef>
              <a:buSzPct val="145000"/>
              <a:buFont typeface="Arial" panose="020B0604020202020204" pitchFamily="34" charset="0"/>
              <a:buChar char="•"/>
              <a:defRPr sz="2200" kern="1200">
                <a:solidFill>
                  <a:schemeClr val="tx1"/>
                </a:solidFill>
                <a:latin typeface="Helvetica Neue"/>
                <a:ea typeface="Helvetica Neue"/>
                <a:cs typeface="Helvetica Neue"/>
                <a:sym typeface="Helvetica Neue"/>
              </a:defRPr>
            </a:lvl2pPr>
            <a:lvl3pPr marL="750094" indent="-305594" algn="l" defTabSz="914400" rtl="0" eaLnBrk="1" latinLnBrk="0" hangingPunct="1">
              <a:lnSpc>
                <a:spcPct val="90000"/>
              </a:lnSpc>
              <a:spcBef>
                <a:spcPts val="500"/>
              </a:spcBef>
              <a:buSzPct val="145000"/>
              <a:buFont typeface="Arial" panose="020B0604020202020204" pitchFamily="34" charset="0"/>
              <a:buChar char="•"/>
              <a:defRPr sz="2200" kern="1200">
                <a:solidFill>
                  <a:schemeClr val="tx1"/>
                </a:solidFill>
                <a:latin typeface="Helvetica Neue"/>
                <a:ea typeface="Helvetica Neue"/>
                <a:cs typeface="Helvetica Neue"/>
                <a:sym typeface="Helvetica Neue"/>
              </a:defRPr>
            </a:lvl3pPr>
            <a:lvl4pPr marL="972344" indent="-305594" algn="l" defTabSz="914400" rtl="0" eaLnBrk="1" latinLnBrk="0" hangingPunct="1">
              <a:lnSpc>
                <a:spcPct val="90000"/>
              </a:lnSpc>
              <a:spcBef>
                <a:spcPts val="500"/>
              </a:spcBef>
              <a:buSzPct val="145000"/>
              <a:buFont typeface="Arial" panose="020B0604020202020204" pitchFamily="34" charset="0"/>
              <a:buChar char="•"/>
              <a:defRPr sz="2200" kern="1200">
                <a:solidFill>
                  <a:schemeClr val="tx1"/>
                </a:solidFill>
                <a:latin typeface="Helvetica Neue"/>
                <a:ea typeface="Helvetica Neue"/>
                <a:cs typeface="Helvetica Neue"/>
                <a:sym typeface="Helvetica Neue"/>
              </a:defRPr>
            </a:lvl4pPr>
            <a:lvl5pPr marL="1194594" indent="-305594" algn="l" defTabSz="914400" rtl="0" eaLnBrk="1" latinLnBrk="0" hangingPunct="1">
              <a:lnSpc>
                <a:spcPct val="90000"/>
              </a:lnSpc>
              <a:spcBef>
                <a:spcPts val="500"/>
              </a:spcBef>
              <a:buSzPct val="145000"/>
              <a:buFont typeface="Arial" panose="020B0604020202020204" pitchFamily="34" charset="0"/>
              <a:buChar char="•"/>
              <a:defRPr sz="2200" kern="1200">
                <a:solidFill>
                  <a:schemeClr val="tx1"/>
                </a:solidFill>
                <a:latin typeface="Helvetica Neue"/>
                <a:ea typeface="Helvetica Neue"/>
                <a:cs typeface="Helvetica Neue"/>
                <a:sym typeface="Helvetica Neu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b="1" dirty="0">
                <a:solidFill>
                  <a:schemeClr val="bg1"/>
                </a:solidFill>
                <a:latin typeface="Helvetica" pitchFamily="2" charset="0"/>
              </a:rPr>
              <a:t>Негативные индикаторы</a:t>
            </a:r>
          </a:p>
          <a:p>
            <a:pPr marL="0" indent="0" algn="ctr">
              <a:buFont typeface="Arial" panose="020B0604020202020204" pitchFamily="34" charset="0"/>
              <a:buNone/>
            </a:pPr>
            <a:endParaRPr lang="ru-RU" b="1" dirty="0">
              <a:solidFill>
                <a:schemeClr val="bg1"/>
              </a:solidFill>
              <a:latin typeface="Helvetica" pitchFamily="2" charset="0"/>
            </a:endParaRPr>
          </a:p>
          <a:p>
            <a:pPr marL="457200" indent="-457200">
              <a:buSzPct val="100000"/>
              <a:buFont typeface="Arial" panose="020B0604020202020204" pitchFamily="34" charset="0"/>
              <a:buAutoNum type="arabicPeriod"/>
            </a:pPr>
            <a:r>
              <a:rPr lang="ru-RU" dirty="0">
                <a:solidFill>
                  <a:schemeClr val="bg1"/>
                </a:solidFill>
                <a:latin typeface="Helvetica" pitchFamily="2" charset="0"/>
              </a:rPr>
              <a:t>Печаль</a:t>
            </a:r>
          </a:p>
          <a:p>
            <a:pPr marL="457200" indent="-457200">
              <a:buSzPct val="100000"/>
              <a:buFont typeface="Arial" panose="020B0604020202020204" pitchFamily="34" charset="0"/>
              <a:buAutoNum type="arabicPeriod"/>
            </a:pPr>
            <a:r>
              <a:rPr lang="ru-RU" dirty="0">
                <a:solidFill>
                  <a:schemeClr val="bg1"/>
                </a:solidFill>
                <a:latin typeface="Helvetica" pitchFamily="2" charset="0"/>
              </a:rPr>
              <a:t>Отвержение</a:t>
            </a:r>
          </a:p>
          <a:p>
            <a:pPr marL="457200" indent="-457200">
              <a:buSzPct val="100000"/>
              <a:buFont typeface="Arial" panose="020B0604020202020204" pitchFamily="34" charset="0"/>
              <a:buAutoNum type="arabicPeriod"/>
            </a:pPr>
            <a:r>
              <a:rPr lang="ru-RU" dirty="0">
                <a:solidFill>
                  <a:schemeClr val="bg1"/>
                </a:solidFill>
                <a:latin typeface="Helvetica" pitchFamily="2" charset="0"/>
              </a:rPr>
              <a:t>Спор</a:t>
            </a:r>
          </a:p>
          <a:p>
            <a:pPr marL="457200" indent="-457200">
              <a:buSzPct val="100000"/>
              <a:buFont typeface="Arial" panose="020B0604020202020204" pitchFamily="34" charset="0"/>
              <a:buAutoNum type="arabicPeriod"/>
            </a:pPr>
            <a:r>
              <a:rPr lang="ru-RU" dirty="0">
                <a:solidFill>
                  <a:schemeClr val="bg1"/>
                </a:solidFill>
                <a:latin typeface="Helvetica" pitchFamily="2" charset="0"/>
              </a:rPr>
              <a:t>Слёзы печали</a:t>
            </a:r>
          </a:p>
          <a:p>
            <a:pPr marL="457200" indent="-457200">
              <a:buSzPct val="100000"/>
              <a:buFont typeface="Arial" panose="020B0604020202020204" pitchFamily="34" charset="0"/>
              <a:buAutoNum type="arabicPeriod"/>
            </a:pPr>
            <a:r>
              <a:rPr lang="ru-RU" dirty="0">
                <a:solidFill>
                  <a:srgbClr val="FFFF00"/>
                </a:solidFill>
                <a:latin typeface="Helvetica" pitchFamily="2" charset="0"/>
              </a:rPr>
              <a:t>Избегание</a:t>
            </a:r>
          </a:p>
          <a:p>
            <a:pPr marL="457200" indent="-457200">
              <a:buSzPct val="100000"/>
              <a:buFont typeface="Arial" panose="020B0604020202020204" pitchFamily="34" charset="0"/>
              <a:buAutoNum type="arabicPeriod"/>
            </a:pPr>
            <a:r>
              <a:rPr lang="ru-RU" dirty="0">
                <a:solidFill>
                  <a:schemeClr val="bg1"/>
                </a:solidFill>
                <a:latin typeface="Helvetica" pitchFamily="2" charset="0"/>
              </a:rPr>
              <a:t>Гнев</a:t>
            </a:r>
          </a:p>
          <a:p>
            <a:pPr marL="457200" indent="-457200">
              <a:buSzPct val="100000"/>
              <a:buFont typeface="Arial" panose="020B0604020202020204" pitchFamily="34" charset="0"/>
              <a:buAutoNum type="arabicPeriod"/>
            </a:pPr>
            <a:r>
              <a:rPr lang="ru-RU" dirty="0">
                <a:solidFill>
                  <a:schemeClr val="bg1"/>
                </a:solidFill>
                <a:latin typeface="Helvetica" pitchFamily="2" charset="0"/>
              </a:rPr>
              <a:t>Сопротивление</a:t>
            </a:r>
          </a:p>
          <a:p>
            <a:pPr marL="457200" indent="-457200">
              <a:buSzPct val="100000"/>
              <a:buFont typeface="Arial" panose="020B0604020202020204" pitchFamily="34" charset="0"/>
              <a:buAutoNum type="arabicPeriod"/>
            </a:pPr>
            <a:r>
              <a:rPr lang="ru-RU" dirty="0">
                <a:solidFill>
                  <a:schemeClr val="bg1"/>
                </a:solidFill>
                <a:latin typeface="Helvetica" pitchFamily="2" charset="0"/>
              </a:rPr>
              <a:t>Возражение</a:t>
            </a:r>
          </a:p>
          <a:p>
            <a:pPr marL="457200" indent="-457200">
              <a:buSzPct val="100000"/>
              <a:buFont typeface="Arial" panose="020B0604020202020204" pitchFamily="34" charset="0"/>
              <a:buAutoNum type="arabicPeriod"/>
            </a:pPr>
            <a:r>
              <a:rPr lang="ru-RU" dirty="0">
                <a:solidFill>
                  <a:schemeClr val="bg1"/>
                </a:solidFill>
                <a:latin typeface="Helvetica" pitchFamily="2" charset="0"/>
              </a:rPr>
              <a:t>Отказ от изучения</a:t>
            </a:r>
          </a:p>
          <a:p>
            <a:pPr marL="457200" indent="-457200">
              <a:buSzPct val="100000"/>
              <a:buFont typeface="Arial" panose="020B0604020202020204" pitchFamily="34" charset="0"/>
              <a:buAutoNum type="arabicPeriod"/>
            </a:pPr>
            <a:r>
              <a:rPr lang="ru-RU" dirty="0">
                <a:solidFill>
                  <a:schemeClr val="bg1"/>
                </a:solidFill>
                <a:latin typeface="Helvetica" pitchFamily="2" charset="0"/>
              </a:rPr>
              <a:t>Негативное отношение</a:t>
            </a:r>
          </a:p>
          <a:p>
            <a:pPr marL="457200" indent="-457200">
              <a:buSzPct val="100000"/>
              <a:buFont typeface="Arial" panose="020B0604020202020204" pitchFamily="34" charset="0"/>
              <a:buAutoNum type="arabicPeriod"/>
            </a:pPr>
            <a:r>
              <a:rPr lang="ru-RU" dirty="0">
                <a:solidFill>
                  <a:schemeClr val="bg1"/>
                </a:solidFill>
                <a:latin typeface="Helvetica" pitchFamily="2" charset="0"/>
              </a:rPr>
              <a:t>Изменение образа жизни</a:t>
            </a:r>
          </a:p>
          <a:p>
            <a:pPr marL="457200" indent="-457200">
              <a:buSzPct val="100000"/>
              <a:buFont typeface="Arial" panose="020B0604020202020204" pitchFamily="34" charset="0"/>
              <a:buAutoNum type="arabicPeriod"/>
            </a:pPr>
            <a:r>
              <a:rPr lang="ru-RU" dirty="0">
                <a:solidFill>
                  <a:schemeClr val="bg1"/>
                </a:solidFill>
                <a:latin typeface="Helvetica" pitchFamily="2" charset="0"/>
              </a:rPr>
              <a:t>Сопротивление</a:t>
            </a:r>
          </a:p>
          <a:p>
            <a:pPr marL="457200" indent="-457200">
              <a:buSzPct val="100000"/>
              <a:buFont typeface="Arial" panose="020B0604020202020204" pitchFamily="34" charset="0"/>
              <a:buAutoNum type="arabicPeriod"/>
            </a:pPr>
            <a:r>
              <a:rPr lang="ru-RU" dirty="0">
                <a:solidFill>
                  <a:schemeClr val="bg1"/>
                </a:solidFill>
                <a:latin typeface="Helvetica" pitchFamily="2" charset="0"/>
              </a:rPr>
              <a:t>Возбуждённость</a:t>
            </a:r>
          </a:p>
          <a:p>
            <a:pPr marL="457200" indent="-457200">
              <a:buSzPct val="100000"/>
              <a:buFont typeface="Arial" panose="020B0604020202020204" pitchFamily="34" charset="0"/>
              <a:buAutoNum type="arabicPeriod"/>
            </a:pPr>
            <a:r>
              <a:rPr lang="ru-RU" dirty="0">
                <a:solidFill>
                  <a:schemeClr val="bg1"/>
                </a:solidFill>
                <a:latin typeface="Helvetica" pitchFamily="2" charset="0"/>
              </a:rPr>
              <a:t>Раздражительность</a:t>
            </a:r>
          </a:p>
        </p:txBody>
      </p:sp>
      <p:sp>
        <p:nvSpPr>
          <p:cNvPr id="2" name="TextBox 1"/>
          <p:cNvSpPr txBox="1"/>
          <p:nvPr/>
        </p:nvSpPr>
        <p:spPr>
          <a:xfrm>
            <a:off x="3314699" y="2591087"/>
            <a:ext cx="4955203" cy="1200329"/>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ru-RU" sz="7200" b="1" dirty="0">
                <a:ln/>
                <a:solidFill>
                  <a:schemeClr val="accent4"/>
                </a:solidFill>
                <a:effectLst>
                  <a:glow rad="101600">
                    <a:schemeClr val="tx1">
                      <a:alpha val="60000"/>
                    </a:schemeClr>
                  </a:glow>
                  <a:outerShdw blurRad="38100" dist="38100" dir="2700000" algn="tl">
                    <a:srgbClr val="000000">
                      <a:alpha val="43137"/>
                    </a:srgbClr>
                  </a:outerShdw>
                </a:effectLst>
                <a:latin typeface="Helvetica" pitchFamily="2" charset="0"/>
              </a:rPr>
              <a:t>Избегание</a:t>
            </a:r>
          </a:p>
        </p:txBody>
      </p:sp>
    </p:spTree>
    <p:extLst>
      <p:ext uri="{BB962C8B-B14F-4D97-AF65-F5344CB8AC3E}">
        <p14:creationId xmlns:p14="http://schemas.microsoft.com/office/powerpoint/2010/main" val="229545603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Double-click to edit"/>
          <p:cNvSpPr txBox="1">
            <a:spLocks noGrp="1"/>
          </p:cNvSpPr>
          <p:nvPr>
            <p:ph type="title"/>
          </p:nvPr>
        </p:nvSpPr>
        <p:spPr>
          <a:xfrm>
            <a:off x="2193727" y="178594"/>
            <a:ext cx="7804547" cy="931749"/>
          </a:xfrm>
          <a:prstGeom prst="rect">
            <a:avLst/>
          </a:prstGeom>
        </p:spPr>
        <p:txBody>
          <a:bodyPr>
            <a:normAutofit/>
          </a:bodyPr>
          <a:lstStyle/>
          <a:p>
            <a:pPr algn="ctr"/>
            <a:r>
              <a:rPr lang="ru-RU" sz="4000" b="1" dirty="0">
                <a:solidFill>
                  <a:schemeClr val="bg1"/>
                </a:solidFill>
                <a:latin typeface="Helvetica" pitchFamily="2" charset="0"/>
              </a:rPr>
              <a:t>Женщина у колодца</a:t>
            </a:r>
            <a:endParaRPr sz="4000" b="1" dirty="0">
              <a:solidFill>
                <a:schemeClr val="bg1"/>
              </a:solidFill>
              <a:latin typeface="Helvetica" pitchFamily="2" charset="0"/>
            </a:endParaRPr>
          </a:p>
        </p:txBody>
      </p:sp>
      <p:sp>
        <p:nvSpPr>
          <p:cNvPr id="449" name="Double-click to edit"/>
          <p:cNvSpPr txBox="1">
            <a:spLocks noGrp="1"/>
          </p:cNvSpPr>
          <p:nvPr>
            <p:ph type="body" idx="1"/>
          </p:nvPr>
        </p:nvSpPr>
        <p:spPr>
          <a:xfrm>
            <a:off x="1255009" y="1290817"/>
            <a:ext cx="9681982" cy="4685047"/>
          </a:xfrm>
          <a:prstGeom prst="rect">
            <a:avLst/>
          </a:prstGeom>
        </p:spPr>
        <p:txBody>
          <a:bodyPr>
            <a:normAutofit/>
          </a:bodyPr>
          <a:lstStyle/>
          <a:p>
            <a:pPr marL="0" indent="0">
              <a:lnSpc>
                <a:spcPct val="100000"/>
              </a:lnSpc>
              <a:buNone/>
            </a:pPr>
            <a:r>
              <a:rPr lang="ru-RU" sz="3200" b="1" dirty="0">
                <a:solidFill>
                  <a:schemeClr val="bg1"/>
                </a:solidFill>
                <a:latin typeface="Helvetica" pitchFamily="2" charset="0"/>
              </a:rPr>
              <a:t>«Она не могла ничего отрицать, но вновь попыталась </a:t>
            </a:r>
            <a:r>
              <a:rPr lang="ru-RU" sz="3200" b="1" dirty="0">
                <a:solidFill>
                  <a:srgbClr val="FFFF00"/>
                </a:solidFill>
                <a:latin typeface="Helvetica" pitchFamily="2" charset="0"/>
              </a:rPr>
              <a:t>уклониться</a:t>
            </a:r>
            <a:r>
              <a:rPr lang="ru-RU" sz="3200" b="1" dirty="0">
                <a:solidFill>
                  <a:schemeClr val="bg1"/>
                </a:solidFill>
                <a:latin typeface="Helvetica" pitchFamily="2" charset="0"/>
              </a:rPr>
              <a:t> от обсуждения неприятной темы. С глубочайшим почтением женщина произнесла: “Господи! вижу, что Ты пророк”. И затем, </a:t>
            </a:r>
            <a:r>
              <a:rPr lang="ru-RU" sz="3200" b="1" dirty="0">
                <a:solidFill>
                  <a:srgbClr val="FFFF00"/>
                </a:solidFill>
                <a:latin typeface="Helvetica" pitchFamily="2" charset="0"/>
              </a:rPr>
              <a:t>надеясь заглушить голос совести</a:t>
            </a:r>
            <a:r>
              <a:rPr lang="ru-RU" sz="3200" b="1" dirty="0">
                <a:solidFill>
                  <a:schemeClr val="bg1"/>
                </a:solidFill>
                <a:latin typeface="Helvetica" pitchFamily="2" charset="0"/>
              </a:rPr>
              <a:t>, перевела разговор на религиозную тему».</a:t>
            </a:r>
          </a:p>
          <a:p>
            <a:pPr marL="0" indent="0">
              <a:lnSpc>
                <a:spcPct val="100000"/>
              </a:lnSpc>
              <a:buNone/>
            </a:pPr>
            <a:endParaRPr lang="ru-RU" sz="3200" b="1" dirty="0">
              <a:solidFill>
                <a:schemeClr val="bg1"/>
              </a:solidFill>
              <a:latin typeface="Helvetica" pitchFamily="2" charset="0"/>
            </a:endParaRPr>
          </a:p>
          <a:p>
            <a:pPr marL="0" indent="0">
              <a:lnSpc>
                <a:spcPct val="100000"/>
              </a:lnSpc>
              <a:buNone/>
            </a:pPr>
            <a:r>
              <a:rPr lang="ru-RU" sz="2800" i="1" dirty="0">
                <a:solidFill>
                  <a:schemeClr val="bg1"/>
                </a:solidFill>
                <a:latin typeface="Helvetica" pitchFamily="2" charset="0"/>
              </a:rPr>
              <a:t>Желание веков, с. 188.1</a:t>
            </a:r>
            <a:endParaRPr sz="2800" i="1" dirty="0">
              <a:solidFill>
                <a:schemeClr val="bg1"/>
              </a:solidFill>
              <a:latin typeface="Helvetica" pitchFamily="2" charset="0"/>
            </a:endParaRPr>
          </a:p>
        </p:txBody>
      </p:sp>
      <p:pic>
        <p:nvPicPr>
          <p:cNvPr id="450" name="img56.jpg" descr="img56.jpg"/>
          <p:cNvPicPr>
            <a:picLocks noChangeAspect="1"/>
          </p:cNvPicPr>
          <p:nvPr/>
        </p:nvPicPr>
        <p:blipFill>
          <a:blip r:embed="rId2"/>
          <a:stretch>
            <a:fillRect/>
          </a:stretch>
        </p:blipFill>
        <p:spPr>
          <a:xfrm>
            <a:off x="8232000" y="4749359"/>
            <a:ext cx="3960000" cy="210864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Image" descr="Image"/>
          <p:cNvPicPr>
            <a:picLocks/>
          </p:cNvPicPr>
          <p:nvPr/>
        </p:nvPicPr>
        <p:blipFill>
          <a:blip r:embed="rId2"/>
          <a:stretch>
            <a:fillRect/>
          </a:stretch>
        </p:blipFill>
        <p:spPr>
          <a:xfrm>
            <a:off x="0" y="-1"/>
            <a:ext cx="12262314" cy="6858001"/>
          </a:xfrm>
          <a:prstGeom prst="rect">
            <a:avLst/>
          </a:prstGeom>
          <a:ln w="12700">
            <a:miter lim="400000"/>
          </a:ln>
        </p:spPr>
      </p:pic>
      <p:sp>
        <p:nvSpPr>
          <p:cNvPr id="374" name="Watch  for  What?"/>
          <p:cNvSpPr txBox="1"/>
          <p:nvPr/>
        </p:nvSpPr>
        <p:spPr>
          <a:xfrm>
            <a:off x="3654638" y="1545073"/>
            <a:ext cx="5786777" cy="3719288"/>
          </a:xfrm>
          <a:prstGeom prst="rect">
            <a:avLst/>
          </a:prstGeom>
          <a:ln w="12700">
            <a:miter lim="400000"/>
          </a:ln>
          <a:effectLst>
            <a:outerShdw blurRad="63500" dist="25400" dir="5400000" rotWithShape="0">
              <a:srgbClr val="000000">
                <a:alpha val="9881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a:defRPr sz="15800" b="1">
                <a:effectLst>
                  <a:outerShdw blurRad="12700" dist="63500" dir="6670831" rotWithShape="0">
                    <a:srgbClr val="000000"/>
                  </a:outerShdw>
                </a:effectLst>
                <a:latin typeface="Helvetica Neue"/>
                <a:ea typeface="Helvetica Neue"/>
                <a:cs typeface="Helvetica Neue"/>
                <a:sym typeface="Helvetica Neue"/>
              </a:defRPr>
            </a:pPr>
            <a:r>
              <a:rPr lang="ru-RU" sz="7900" dirty="0">
                <a:solidFill>
                  <a:schemeClr val="bg1"/>
                </a:solidFill>
                <a:latin typeface="Helvetica" pitchFamily="2" charset="0"/>
              </a:rPr>
              <a:t>Наблюдать</a:t>
            </a:r>
          </a:p>
          <a:p>
            <a:pPr algn="ctr">
              <a:defRPr sz="15800" b="1">
                <a:effectLst>
                  <a:outerShdw blurRad="12700" dist="63500" dir="6670831" rotWithShape="0">
                    <a:srgbClr val="000000"/>
                  </a:outerShdw>
                </a:effectLst>
                <a:latin typeface="Helvetica Neue"/>
                <a:ea typeface="Helvetica Neue"/>
                <a:cs typeface="Helvetica Neue"/>
                <a:sym typeface="Helvetica Neue"/>
              </a:defRPr>
            </a:pPr>
            <a:r>
              <a:rPr lang="ru-RU" sz="7900" dirty="0">
                <a:solidFill>
                  <a:schemeClr val="bg1"/>
                </a:solidFill>
                <a:latin typeface="Helvetica" pitchFamily="2" charset="0"/>
              </a:rPr>
              <a:t>за</a:t>
            </a:r>
          </a:p>
          <a:p>
            <a:pPr algn="ctr">
              <a:defRPr sz="15800" b="1">
                <a:effectLst>
                  <a:outerShdw blurRad="12700" dist="63500" dir="6670831" rotWithShape="0">
                    <a:srgbClr val="000000"/>
                  </a:outerShdw>
                </a:effectLst>
                <a:latin typeface="Helvetica Neue"/>
                <a:ea typeface="Helvetica Neue"/>
                <a:cs typeface="Helvetica Neue"/>
                <a:sym typeface="Helvetica Neue"/>
              </a:defRPr>
            </a:pPr>
            <a:r>
              <a:rPr lang="ru-RU" sz="7900" dirty="0">
                <a:solidFill>
                  <a:schemeClr val="bg1"/>
                </a:solidFill>
                <a:latin typeface="Helvetica" pitchFamily="2" charset="0"/>
              </a:rPr>
              <a:t>чем?</a:t>
            </a:r>
            <a:endParaRPr sz="7900" dirty="0">
              <a:solidFill>
                <a:schemeClr val="bg1"/>
              </a:solidFill>
              <a:latin typeface="Helvetica"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Double-click to edit"/>
          <p:cNvSpPr txBox="1">
            <a:spLocks noGrp="1"/>
          </p:cNvSpPr>
          <p:nvPr>
            <p:ph type="body" idx="1"/>
          </p:nvPr>
        </p:nvSpPr>
        <p:spPr>
          <a:xfrm>
            <a:off x="2732314" y="1109901"/>
            <a:ext cx="6204857" cy="3355975"/>
          </a:xfrm>
          <a:prstGeom prst="rect">
            <a:avLst/>
          </a:prstGeom>
        </p:spPr>
        <p:txBody>
          <a:bodyPr>
            <a:normAutofit/>
          </a:bodyPr>
          <a:lstStyle/>
          <a:p>
            <a:pPr marL="0" indent="0" algn="ctr">
              <a:buNone/>
            </a:pPr>
            <a:r>
              <a:rPr lang="ru-RU" sz="6600" b="1" dirty="0">
                <a:solidFill>
                  <a:schemeClr val="bg1"/>
                </a:solidFill>
                <a:latin typeface="Helvetica" pitchFamily="2" charset="0"/>
              </a:rPr>
              <a:t>Разные опыты </a:t>
            </a:r>
          </a:p>
          <a:p>
            <a:pPr marL="0" indent="0" algn="ctr">
              <a:buNone/>
            </a:pPr>
            <a:r>
              <a:rPr lang="ru-RU" sz="6600" b="1" dirty="0">
                <a:solidFill>
                  <a:schemeClr val="bg1"/>
                </a:solidFill>
                <a:latin typeface="Helvetica" pitchFamily="2" charset="0"/>
              </a:rPr>
              <a:t>обращения</a:t>
            </a:r>
            <a:endParaRPr sz="6600" b="1" dirty="0">
              <a:solidFill>
                <a:schemeClr val="bg1"/>
              </a:solidFill>
              <a:latin typeface="Helvetica" pitchFamily="2" charset="0"/>
            </a:endParaRPr>
          </a:p>
        </p:txBody>
      </p:sp>
      <p:pic>
        <p:nvPicPr>
          <p:cNvPr id="455" name="img57.jpg" descr="img57.jpg"/>
          <p:cNvPicPr>
            <a:picLocks noChangeAspect="1"/>
          </p:cNvPicPr>
          <p:nvPr/>
        </p:nvPicPr>
        <p:blipFill>
          <a:blip r:embed="rId2"/>
          <a:stretch>
            <a:fillRect/>
          </a:stretch>
        </p:blipFill>
        <p:spPr>
          <a:xfrm>
            <a:off x="8260043" y="4629162"/>
            <a:ext cx="3960000" cy="22288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Double-click to edit"/>
          <p:cNvSpPr txBox="1">
            <a:spLocks noGrp="1"/>
          </p:cNvSpPr>
          <p:nvPr>
            <p:ph type="body" idx="1"/>
          </p:nvPr>
        </p:nvSpPr>
        <p:spPr>
          <a:xfrm>
            <a:off x="1028700" y="358237"/>
            <a:ext cx="10129158" cy="4351338"/>
          </a:xfrm>
          <a:prstGeom prst="rect">
            <a:avLst/>
          </a:prstGeom>
        </p:spPr>
        <p:txBody>
          <a:bodyPr>
            <a:normAutofit/>
          </a:bodyPr>
          <a:lstStyle/>
          <a:p>
            <a:pPr marL="0" indent="0">
              <a:lnSpc>
                <a:spcPct val="100000"/>
              </a:lnSpc>
              <a:buNone/>
            </a:pPr>
            <a:r>
              <a:rPr lang="ru-RU" sz="3200" b="1" dirty="0">
                <a:solidFill>
                  <a:schemeClr val="bg1"/>
                </a:solidFill>
                <a:latin typeface="Helvetica" pitchFamily="2" charset="0"/>
              </a:rPr>
              <a:t>«Нет двух одинаковых людей, а потому и пути их обращения порой несхожи. Иисус воздействует на сердце человека, и грешник рождается заново к новой жизни. Часто души приходят ко Христу без сурового обличения, без сильных душевных страданий, без отчаянных мук раскаяния. Они взирали на вознесенного Спасителя, они жили,…</a:t>
            </a:r>
            <a:endParaRPr sz="3200" b="1" dirty="0">
              <a:solidFill>
                <a:schemeClr val="bg1"/>
              </a:solidFill>
              <a:latin typeface="Helvetica" pitchFamily="2" charset="0"/>
            </a:endParaRPr>
          </a:p>
        </p:txBody>
      </p:sp>
      <p:pic>
        <p:nvPicPr>
          <p:cNvPr id="459" name="img58.jpg" descr="img58.jpg"/>
          <p:cNvPicPr>
            <a:picLocks noChangeAspect="1"/>
          </p:cNvPicPr>
          <p:nvPr/>
        </p:nvPicPr>
        <p:blipFill>
          <a:blip r:embed="rId2"/>
          <a:stretch>
            <a:fillRect/>
          </a:stretch>
        </p:blipFill>
        <p:spPr>
          <a:xfrm>
            <a:off x="8305800" y="4317904"/>
            <a:ext cx="3886200" cy="2540095"/>
          </a:xfrm>
          <a:prstGeom prst="rect">
            <a:avLst/>
          </a:prstGeom>
          <a:ln w="12700">
            <a:miter lim="400000"/>
          </a:ln>
        </p:spPr>
      </p:pic>
    </p:spTree>
    <p:extLst>
      <p:ext uri="{BB962C8B-B14F-4D97-AF65-F5344CB8AC3E}">
        <p14:creationId xmlns:p14="http://schemas.microsoft.com/office/powerpoint/2010/main" val="35011676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Double-click to edit"/>
          <p:cNvSpPr txBox="1">
            <a:spLocks noGrp="1"/>
          </p:cNvSpPr>
          <p:nvPr>
            <p:ph type="body" idx="1"/>
          </p:nvPr>
        </p:nvSpPr>
        <p:spPr>
          <a:xfrm>
            <a:off x="1221205" y="763889"/>
            <a:ext cx="10012852" cy="4668082"/>
          </a:xfrm>
          <a:prstGeom prst="rect">
            <a:avLst/>
          </a:prstGeom>
        </p:spPr>
        <p:txBody>
          <a:bodyPr>
            <a:normAutofit/>
          </a:bodyPr>
          <a:lstStyle/>
          <a:p>
            <a:pPr marL="0" indent="0">
              <a:lnSpc>
                <a:spcPct val="100000"/>
              </a:lnSpc>
              <a:buNone/>
            </a:pPr>
            <a:r>
              <a:rPr lang="ru-RU" sz="3200" b="1" dirty="0">
                <a:solidFill>
                  <a:schemeClr val="bg1"/>
                </a:solidFill>
                <a:latin typeface="Helvetica" pitchFamily="2" charset="0"/>
              </a:rPr>
              <a:t>…видели нужду своего сердца, видели законность Его требований; услышали Его голос, зовущий: “Следуй за Мною”. Подобное обращение так же истинно, а религиозная жизнь так же бесспорна, как и у христиан, испытавших мучительный процесс раскаяния».</a:t>
            </a:r>
          </a:p>
          <a:p>
            <a:pPr marL="0" indent="0">
              <a:lnSpc>
                <a:spcPct val="100000"/>
              </a:lnSpc>
              <a:buNone/>
            </a:pPr>
            <a:endParaRPr lang="ru-RU" sz="2800" i="1" dirty="0">
              <a:solidFill>
                <a:schemeClr val="bg1"/>
              </a:solidFill>
              <a:latin typeface="Helvetica" pitchFamily="2" charset="0"/>
            </a:endParaRPr>
          </a:p>
          <a:p>
            <a:pPr marL="0" indent="0">
              <a:lnSpc>
                <a:spcPct val="100000"/>
              </a:lnSpc>
              <a:buNone/>
            </a:pPr>
            <a:r>
              <a:rPr lang="ru-RU" sz="2800" i="1" dirty="0">
                <a:solidFill>
                  <a:schemeClr val="bg1"/>
                </a:solidFill>
                <a:latin typeface="Helvetica" pitchFamily="2" charset="0"/>
              </a:rPr>
              <a:t>Евангелизм, с. 287.4</a:t>
            </a:r>
            <a:endParaRPr sz="2800" i="1" dirty="0">
              <a:solidFill>
                <a:schemeClr val="bg1"/>
              </a:solidFill>
              <a:latin typeface="Helvetica" pitchFamily="2" charset="0"/>
            </a:endParaRPr>
          </a:p>
        </p:txBody>
      </p:sp>
      <p:pic>
        <p:nvPicPr>
          <p:cNvPr id="7" name="img59.jpg" descr="img59.jpg"/>
          <p:cNvPicPr>
            <a:picLocks noChangeAspect="1"/>
          </p:cNvPicPr>
          <p:nvPr/>
        </p:nvPicPr>
        <p:blipFill>
          <a:blip r:embed="rId2"/>
          <a:stretch>
            <a:fillRect/>
          </a:stretch>
        </p:blipFill>
        <p:spPr>
          <a:xfrm>
            <a:off x="8232000" y="4322867"/>
            <a:ext cx="3960000" cy="253513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Double-click to edit"/>
          <p:cNvSpPr txBox="1">
            <a:spLocks noGrp="1"/>
          </p:cNvSpPr>
          <p:nvPr>
            <p:ph type="body" idx="1"/>
          </p:nvPr>
        </p:nvSpPr>
        <p:spPr>
          <a:xfrm>
            <a:off x="1221205" y="526694"/>
            <a:ext cx="9749590" cy="5591076"/>
          </a:xfrm>
          <a:prstGeom prst="rect">
            <a:avLst/>
          </a:prstGeom>
        </p:spPr>
        <p:txBody>
          <a:bodyPr>
            <a:noAutofit/>
          </a:bodyPr>
          <a:lstStyle/>
          <a:p>
            <a:pPr marL="0" indent="0">
              <a:lnSpc>
                <a:spcPct val="100000"/>
              </a:lnSpc>
              <a:buNone/>
            </a:pPr>
            <a:r>
              <a:rPr lang="ru-RU" sz="3200" b="1" dirty="0">
                <a:solidFill>
                  <a:schemeClr val="bg1"/>
                </a:solidFill>
                <a:latin typeface="Helvetica" pitchFamily="2" charset="0"/>
              </a:rPr>
              <a:t>«Дух Божий проявляет Себя различными способами в Своем воздействии на разных людей. Один человек будет трепетать пред Словом Божьим под влиянием силы Святого Духа, его раскаяние окажется настолько глубоким, что в его сердце возникнет ураган чувств и все его существо падет ниц пред обличающей силой истины…</a:t>
            </a:r>
            <a:endParaRPr lang="ru-RU" sz="2800" i="1" dirty="0">
              <a:solidFill>
                <a:schemeClr val="bg1"/>
              </a:solidFill>
              <a:latin typeface="Helvetica" pitchFamily="2" charset="0"/>
            </a:endParaRPr>
          </a:p>
          <a:p>
            <a:pPr marL="0" indent="0">
              <a:lnSpc>
                <a:spcPct val="100000"/>
              </a:lnSpc>
              <a:buNone/>
            </a:pPr>
            <a:endParaRPr lang="ru-RU" sz="2800" i="1" dirty="0">
              <a:solidFill>
                <a:schemeClr val="bg1"/>
              </a:solidFill>
              <a:latin typeface="Helvetica" pitchFamily="2" charset="0"/>
            </a:endParaRPr>
          </a:p>
          <a:p>
            <a:pPr marL="0" indent="0">
              <a:lnSpc>
                <a:spcPct val="100000"/>
              </a:lnSpc>
              <a:buNone/>
            </a:pPr>
            <a:r>
              <a:rPr lang="ru-RU" sz="2800" i="1" dirty="0">
                <a:solidFill>
                  <a:schemeClr val="bg1"/>
                </a:solidFill>
                <a:latin typeface="Helvetica" pitchFamily="2" charset="0"/>
              </a:rPr>
              <a:t>Евангелизм, с. 287.4</a:t>
            </a:r>
            <a:endParaRPr sz="2800" i="1" dirty="0">
              <a:solidFill>
                <a:schemeClr val="bg1"/>
              </a:solidFill>
              <a:latin typeface="Helvetica" pitchFamily="2" charset="0"/>
            </a:endParaRPr>
          </a:p>
        </p:txBody>
      </p:sp>
      <p:pic>
        <p:nvPicPr>
          <p:cNvPr id="4" name="img60.jpg" descr="img60.jpg"/>
          <p:cNvPicPr>
            <a:picLocks noChangeAspect="1"/>
          </p:cNvPicPr>
          <p:nvPr/>
        </p:nvPicPr>
        <p:blipFill>
          <a:blip r:embed="rId2"/>
          <a:stretch>
            <a:fillRect/>
          </a:stretch>
        </p:blipFill>
        <p:spPr>
          <a:xfrm>
            <a:off x="8232000" y="4199415"/>
            <a:ext cx="3960000" cy="2658585"/>
          </a:xfrm>
          <a:prstGeom prst="rect">
            <a:avLst/>
          </a:prstGeom>
          <a:ln w="12700">
            <a:miter lim="400000"/>
          </a:ln>
        </p:spPr>
      </p:pic>
    </p:spTree>
    <p:extLst>
      <p:ext uri="{BB962C8B-B14F-4D97-AF65-F5344CB8AC3E}">
        <p14:creationId xmlns:p14="http://schemas.microsoft.com/office/powerpoint/2010/main" val="42808161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g61.jpg" descr="img61.jpg"/>
          <p:cNvPicPr>
            <a:picLocks noChangeAspect="1"/>
          </p:cNvPicPr>
          <p:nvPr/>
        </p:nvPicPr>
        <p:blipFill>
          <a:blip r:embed="rId2"/>
          <a:stretch>
            <a:fillRect/>
          </a:stretch>
        </p:blipFill>
        <p:spPr>
          <a:xfrm>
            <a:off x="8294914" y="4530628"/>
            <a:ext cx="3897086" cy="2327371"/>
          </a:xfrm>
          <a:prstGeom prst="rect">
            <a:avLst/>
          </a:prstGeom>
          <a:ln w="12700">
            <a:miter lim="400000"/>
          </a:ln>
        </p:spPr>
      </p:pic>
      <p:sp>
        <p:nvSpPr>
          <p:cNvPr id="458" name="Double-click to edit"/>
          <p:cNvSpPr txBox="1">
            <a:spLocks noGrp="1"/>
          </p:cNvSpPr>
          <p:nvPr>
            <p:ph type="body" idx="1"/>
          </p:nvPr>
        </p:nvSpPr>
        <p:spPr>
          <a:xfrm>
            <a:off x="1110342" y="130625"/>
            <a:ext cx="10199913" cy="6400803"/>
          </a:xfrm>
          <a:prstGeom prst="rect">
            <a:avLst/>
          </a:prstGeom>
        </p:spPr>
        <p:txBody>
          <a:bodyPr>
            <a:noAutofit/>
          </a:bodyPr>
          <a:lstStyle/>
          <a:p>
            <a:pPr marL="0" indent="0">
              <a:lnSpc>
                <a:spcPct val="100000"/>
              </a:lnSpc>
              <a:buNone/>
            </a:pPr>
            <a:r>
              <a:rPr lang="ru-RU" sz="3200" b="1" dirty="0">
                <a:solidFill>
                  <a:schemeClr val="bg1"/>
                </a:solidFill>
                <a:latin typeface="Helvetica" pitchFamily="2" charset="0"/>
              </a:rPr>
              <a:t>…Когда Господь дарует прощение кающейся душе, она исполняется пылкой любви к Богу, искреннего рвения и энергии. И тогда ничто уже не может подавить духа жизни, обретенного человеком. Отныне Христос обитает в нем источником воды, текущей в жизнь вечную. Любовь раскаявшегося человека становится столь же глубокой и пылкой, насколько глубокими были прежде отчаяние и муки».</a:t>
            </a:r>
            <a:endParaRPr lang="ru-RU" sz="2800" i="1" dirty="0">
              <a:solidFill>
                <a:schemeClr val="bg1"/>
              </a:solidFill>
              <a:latin typeface="Helvetica" pitchFamily="2" charset="0"/>
            </a:endParaRPr>
          </a:p>
          <a:p>
            <a:pPr marL="0" indent="0">
              <a:lnSpc>
                <a:spcPct val="100000"/>
              </a:lnSpc>
              <a:buNone/>
            </a:pPr>
            <a:r>
              <a:rPr lang="ru-RU" sz="2800" i="1" dirty="0">
                <a:solidFill>
                  <a:schemeClr val="bg1"/>
                </a:solidFill>
                <a:latin typeface="Helvetica" pitchFamily="2" charset="0"/>
              </a:rPr>
              <a:t> Евангелизм, с. 287.4</a:t>
            </a:r>
            <a:endParaRPr sz="2800" i="1" dirty="0">
              <a:solidFill>
                <a:schemeClr val="bg1"/>
              </a:solidFill>
              <a:latin typeface="Helvetica" pitchFamily="2" charset="0"/>
            </a:endParaRPr>
          </a:p>
        </p:txBody>
      </p:sp>
    </p:spTree>
    <p:extLst>
      <p:ext uri="{BB962C8B-B14F-4D97-AF65-F5344CB8AC3E}">
        <p14:creationId xmlns:p14="http://schemas.microsoft.com/office/powerpoint/2010/main" val="40789103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Double-click to edit"/>
          <p:cNvSpPr txBox="1">
            <a:spLocks noGrp="1"/>
          </p:cNvSpPr>
          <p:nvPr>
            <p:ph type="body" idx="1"/>
          </p:nvPr>
        </p:nvSpPr>
        <p:spPr>
          <a:xfrm>
            <a:off x="1325479" y="500742"/>
            <a:ext cx="9541042" cy="5050971"/>
          </a:xfrm>
          <a:prstGeom prst="rect">
            <a:avLst/>
          </a:prstGeom>
        </p:spPr>
        <p:txBody>
          <a:bodyPr>
            <a:normAutofit/>
          </a:bodyPr>
          <a:lstStyle/>
          <a:p>
            <a:pPr marL="0" indent="0">
              <a:lnSpc>
                <a:spcPct val="100000"/>
              </a:lnSpc>
              <a:buNone/>
            </a:pPr>
            <a:r>
              <a:rPr lang="ru-RU" sz="3600" b="1" dirty="0">
                <a:solidFill>
                  <a:schemeClr val="bg1"/>
                </a:solidFill>
                <a:latin typeface="Helvetica" pitchFamily="2" charset="0"/>
              </a:rPr>
              <a:t>«Трудясь над обращением наших детей, не следует считать особое проявление чувств решающим доказательством осознания ими своей греховности. Мы даже можем не знать точного времени их обращения». </a:t>
            </a:r>
          </a:p>
          <a:p>
            <a:pPr marL="0" indent="0">
              <a:lnSpc>
                <a:spcPct val="100000"/>
              </a:lnSpc>
              <a:buNone/>
            </a:pPr>
            <a:endParaRPr lang="ru-RU" sz="3600" b="1" dirty="0">
              <a:solidFill>
                <a:schemeClr val="bg1"/>
              </a:solidFill>
              <a:latin typeface="Helvetica" pitchFamily="2" charset="0"/>
            </a:endParaRPr>
          </a:p>
          <a:p>
            <a:pPr marL="0" indent="0">
              <a:lnSpc>
                <a:spcPct val="100000"/>
              </a:lnSpc>
              <a:buNone/>
            </a:pPr>
            <a:r>
              <a:rPr lang="ru-RU" sz="3200" i="1" dirty="0">
                <a:solidFill>
                  <a:schemeClr val="bg1"/>
                </a:solidFill>
                <a:latin typeface="Helvetica" pitchFamily="2" charset="0"/>
              </a:rPr>
              <a:t>Желание веков, с. 515.3</a:t>
            </a:r>
            <a:endParaRPr sz="3200" i="1" dirty="0">
              <a:solidFill>
                <a:schemeClr val="bg1"/>
              </a:solidFill>
              <a:latin typeface="Helvetica" pitchFamily="2" charset="0"/>
            </a:endParaRPr>
          </a:p>
        </p:txBody>
      </p:sp>
      <p:pic>
        <p:nvPicPr>
          <p:cNvPr id="483" name="img85.jpg" descr="img85.jpg"/>
          <p:cNvPicPr>
            <a:picLocks noChangeAspect="1"/>
          </p:cNvPicPr>
          <p:nvPr/>
        </p:nvPicPr>
        <p:blipFill>
          <a:blip r:embed="rId2"/>
          <a:stretch>
            <a:fillRect/>
          </a:stretch>
        </p:blipFill>
        <p:spPr>
          <a:xfrm>
            <a:off x="8232000" y="4640965"/>
            <a:ext cx="3960000" cy="221703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Double-click to edit"/>
          <p:cNvSpPr txBox="1">
            <a:spLocks noGrp="1"/>
          </p:cNvSpPr>
          <p:nvPr>
            <p:ph type="title"/>
          </p:nvPr>
        </p:nvSpPr>
        <p:spPr>
          <a:xfrm>
            <a:off x="2113516" y="1863015"/>
            <a:ext cx="7804547" cy="1518048"/>
          </a:xfrm>
          <a:prstGeom prst="rect">
            <a:avLst/>
          </a:prstGeom>
        </p:spPr>
        <p:txBody>
          <a:bodyPr>
            <a:normAutofit/>
          </a:bodyPr>
          <a:lstStyle/>
          <a:p>
            <a:pPr algn="ctr"/>
            <a:r>
              <a:rPr lang="ru-RU" sz="6000" b="1" dirty="0">
                <a:solidFill>
                  <a:schemeClr val="bg1"/>
                </a:solidFill>
                <a:latin typeface="Helvetica" pitchFamily="2" charset="0"/>
              </a:rPr>
              <a:t>Зачем наблюдать?</a:t>
            </a:r>
            <a:endParaRPr sz="6000" b="1" dirty="0">
              <a:solidFill>
                <a:schemeClr val="bg1"/>
              </a:solidFill>
              <a:latin typeface="Helvetica" pitchFamily="2" charset="0"/>
            </a:endParaRPr>
          </a:p>
        </p:txBody>
      </p:sp>
      <p:pic>
        <p:nvPicPr>
          <p:cNvPr id="487" name="img62.jpg" descr="img62.jpg"/>
          <p:cNvPicPr>
            <a:picLocks noChangeAspect="1"/>
          </p:cNvPicPr>
          <p:nvPr/>
        </p:nvPicPr>
        <p:blipFill>
          <a:blip r:embed="rId2"/>
          <a:stretch>
            <a:fillRect/>
          </a:stretch>
        </p:blipFill>
        <p:spPr>
          <a:xfrm>
            <a:off x="8232000" y="4618865"/>
            <a:ext cx="3960000" cy="223913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img63.jpg" descr="img63.jpg"/>
          <p:cNvPicPr>
            <a:picLocks noChangeAspect="1"/>
          </p:cNvPicPr>
          <p:nvPr/>
        </p:nvPicPr>
        <p:blipFill>
          <a:blip r:embed="rId2"/>
          <a:stretch>
            <a:fillRect/>
          </a:stretch>
        </p:blipFill>
        <p:spPr>
          <a:xfrm>
            <a:off x="8232000" y="4284793"/>
            <a:ext cx="3960000" cy="2573207"/>
          </a:xfrm>
          <a:prstGeom prst="rect">
            <a:avLst/>
          </a:prstGeom>
          <a:ln w="12700">
            <a:miter lim="400000"/>
          </a:ln>
          <a:effectLst>
            <a:outerShdw blurRad="63500" dist="25400" dir="5400000" rotWithShape="0">
              <a:srgbClr val="000000">
                <a:alpha val="50000"/>
              </a:srgbClr>
            </a:outerShdw>
          </a:effectLst>
        </p:spPr>
      </p:pic>
      <p:sp>
        <p:nvSpPr>
          <p:cNvPr id="3" name="Прямоугольник 2"/>
          <p:cNvSpPr/>
          <p:nvPr/>
        </p:nvSpPr>
        <p:spPr>
          <a:xfrm>
            <a:off x="1091436" y="231039"/>
            <a:ext cx="10088193" cy="5447645"/>
          </a:xfrm>
          <a:prstGeom prst="rect">
            <a:avLst/>
          </a:prstGeom>
        </p:spPr>
        <p:txBody>
          <a:bodyPr wrap="square">
            <a:spAutoFit/>
          </a:bodyPr>
          <a:lstStyle/>
          <a:p>
            <a:r>
              <a:rPr lang="ru-RU" sz="3200" b="1" dirty="0">
                <a:solidFill>
                  <a:schemeClr val="bg1"/>
                </a:solidFill>
                <a:latin typeface="Helvetica" pitchFamily="2" charset="0"/>
              </a:rPr>
              <a:t>«Всякий раз, когда истина с особой силой открывается людям, сатана побуждает своих слуг начать спор по второстепенным вопросам. Таким путем он стремится отвлечь внимание от главного. Где бы ни начиналось доброе дело, там всегда появляются придирчивые люди, готовые спорить о формальностях или ненужных деталях, чтобы отвлечь умы от действительности».</a:t>
            </a:r>
          </a:p>
          <a:p>
            <a:endParaRPr lang="ru-RU" sz="3200" b="1" dirty="0">
              <a:solidFill>
                <a:schemeClr val="bg1"/>
              </a:solidFill>
              <a:latin typeface="Helvetica" pitchFamily="2" charset="0"/>
            </a:endParaRPr>
          </a:p>
          <a:p>
            <a:r>
              <a:rPr lang="ru-RU" sz="2800" i="1" dirty="0">
                <a:solidFill>
                  <a:schemeClr val="bg1"/>
                </a:solidFill>
                <a:latin typeface="Helvetica" pitchFamily="2" charset="0"/>
              </a:rPr>
              <a:t>Желание веков, с. 396.3</a:t>
            </a:r>
            <a:endParaRPr lang="ru-RU" sz="3200" b="1" dirty="0">
              <a:solidFill>
                <a:schemeClr val="bg1"/>
              </a:solidFill>
              <a:latin typeface="Helvetica"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When persons who are under conviction are not brought to make a decision at the earliest period possible, there is danger that the conviction will gradually wear away.”   Evangelism 228, 229"/>
          <p:cNvSpPr txBox="1"/>
          <p:nvPr/>
        </p:nvSpPr>
        <p:spPr>
          <a:xfrm>
            <a:off x="554801" y="1607828"/>
            <a:ext cx="11223542" cy="36423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defTabSz="642938">
              <a:defRPr sz="8000" b="1">
                <a:solidFill>
                  <a:srgbClr val="FFFF00"/>
                </a:solidFill>
                <a:latin typeface="Bookman Old Style"/>
                <a:ea typeface="Bookman Old Style"/>
                <a:cs typeface="Bookman Old Style"/>
                <a:sym typeface="Bookman Old Style"/>
              </a:defRPr>
            </a:pPr>
            <a:r>
              <a:rPr lang="ru-RU" sz="4000" dirty="0">
                <a:solidFill>
                  <a:schemeClr val="bg1"/>
                </a:solidFill>
                <a:latin typeface="Helvetica" pitchFamily="2" charset="0"/>
              </a:rPr>
              <a:t>«Когда людей, в сердцах которых только зарождается убеждение, не побуждают к принятию решения, появляется опасность, что это убеждение постепенно угаснет</a:t>
            </a:r>
            <a:r>
              <a:rPr lang="ru-RU" sz="4000" dirty="0">
                <a:solidFill>
                  <a:schemeClr val="bg1"/>
                </a:solidFill>
                <a:effectLst>
                  <a:outerShdw blurRad="12700" dist="25400" dir="2700000" rotWithShape="0">
                    <a:srgbClr val="000000"/>
                  </a:outerShdw>
                </a:effectLst>
                <a:latin typeface="Helvetica" pitchFamily="2" charset="0"/>
              </a:rPr>
              <a:t>».</a:t>
            </a:r>
            <a:r>
              <a:rPr sz="4000" dirty="0">
                <a:solidFill>
                  <a:schemeClr val="bg1"/>
                </a:solidFill>
                <a:effectLst>
                  <a:outerShdw blurRad="12700" dist="25400" dir="2700000" rotWithShape="0">
                    <a:srgbClr val="000000"/>
                  </a:outerShdw>
                </a:effectLst>
                <a:latin typeface="Helvetica" pitchFamily="2" charset="0"/>
              </a:rPr>
              <a:t> </a:t>
            </a:r>
            <a:br>
              <a:rPr sz="4000" dirty="0">
                <a:solidFill>
                  <a:schemeClr val="bg1"/>
                </a:solidFill>
                <a:effectLst>
                  <a:outerShdw blurRad="12700" dist="25400" dir="2700000" rotWithShape="0">
                    <a:srgbClr val="000000"/>
                  </a:outerShdw>
                </a:effectLst>
                <a:latin typeface="Helvetica" pitchFamily="2" charset="0"/>
              </a:rPr>
            </a:br>
            <a:br>
              <a:rPr sz="3600" i="1" dirty="0">
                <a:solidFill>
                  <a:schemeClr val="bg1"/>
                </a:solidFill>
                <a:effectLst>
                  <a:outerShdw blurRad="12700" dist="25400" dir="2700000" rotWithShape="0">
                    <a:srgbClr val="000000"/>
                  </a:outerShdw>
                </a:effectLst>
                <a:latin typeface="Helvetica" pitchFamily="2" charset="0"/>
              </a:rPr>
            </a:br>
            <a:r>
              <a:rPr lang="ru-RU" sz="3600" i="1" dirty="0">
                <a:solidFill>
                  <a:schemeClr val="bg1"/>
                </a:solidFill>
                <a:effectLst>
                  <a:outerShdw blurRad="12700" dist="25400" dir="2700000" rotWithShape="0">
                    <a:srgbClr val="000000"/>
                  </a:outerShdw>
                </a:effectLst>
                <a:latin typeface="Helvetica" pitchFamily="2" charset="0"/>
              </a:rPr>
              <a:t>Евангелизм, с. 229.1</a:t>
            </a:r>
            <a:endParaRPr sz="3600" i="1" dirty="0">
              <a:solidFill>
                <a:schemeClr val="bg1"/>
              </a:solidFill>
              <a:effectLst>
                <a:outerShdw blurRad="12700" dist="25400" dir="2700000" rotWithShape="0">
                  <a:srgbClr val="000000"/>
                </a:outerShdw>
              </a:effectLst>
              <a:latin typeface="Helvetica" pitchFamily="2" charset="0"/>
            </a:endParaRPr>
          </a:p>
        </p:txBody>
      </p:sp>
      <p:sp>
        <p:nvSpPr>
          <p:cNvPr id="2" name="TextBox 1"/>
          <p:cNvSpPr txBox="1"/>
          <p:nvPr/>
        </p:nvSpPr>
        <p:spPr>
          <a:xfrm>
            <a:off x="2751174" y="433252"/>
            <a:ext cx="6689652" cy="830997"/>
          </a:xfrm>
          <a:prstGeom prst="rect">
            <a:avLst/>
          </a:prstGeom>
          <a:noFill/>
        </p:spPr>
        <p:txBody>
          <a:bodyPr wrap="none" rtlCol="0">
            <a:spAutoFit/>
          </a:bodyPr>
          <a:lstStyle/>
          <a:p>
            <a:r>
              <a:rPr lang="ru-RU" sz="4800" b="1" dirty="0">
                <a:solidFill>
                  <a:schemeClr val="bg1"/>
                </a:solidFill>
                <a:effectLst>
                  <a:outerShdw blurRad="50800" dist="38100" dir="2700000" algn="tl" rotWithShape="0">
                    <a:prstClr val="black">
                      <a:alpha val="40000"/>
                    </a:prstClr>
                  </a:outerShdw>
                </a:effectLst>
                <a:latin typeface="Helvetica" pitchFamily="2" charset="0"/>
              </a:rPr>
              <a:t>Критический момент</a:t>
            </a:r>
          </a:p>
        </p:txBody>
      </p:sp>
      <p:pic>
        <p:nvPicPr>
          <p:cNvPr id="3" name="Рисунок 2">
            <a:extLst>
              <a:ext uri="{FF2B5EF4-FFF2-40B4-BE49-F238E27FC236}">
                <a16:creationId xmlns:a16="http://schemas.microsoft.com/office/drawing/2014/main" id="{69FD2767-5271-E233-0EF9-F81E5F95A721}"/>
              </a:ext>
            </a:extLst>
          </p:cNvPr>
          <p:cNvPicPr>
            <a:picLocks noChangeAspect="1"/>
          </p:cNvPicPr>
          <p:nvPr/>
        </p:nvPicPr>
        <p:blipFill>
          <a:blip r:embed="rId2"/>
          <a:stretch>
            <a:fillRect/>
          </a:stretch>
        </p:blipFill>
        <p:spPr>
          <a:xfrm>
            <a:off x="7605489" y="4278086"/>
            <a:ext cx="4586512" cy="25799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41BC5105-D84E-FD8F-0A6A-6921BF613300}"/>
              </a:ext>
            </a:extLst>
          </p:cNvPr>
          <p:cNvPicPr>
            <a:picLocks noChangeAspect="1"/>
          </p:cNvPicPr>
          <p:nvPr/>
        </p:nvPicPr>
        <p:blipFill>
          <a:blip r:embed="rId2"/>
          <a:stretch>
            <a:fillRect/>
          </a:stretch>
        </p:blipFill>
        <p:spPr>
          <a:xfrm>
            <a:off x="8381999" y="4714874"/>
            <a:ext cx="3809999" cy="2143125"/>
          </a:xfrm>
          <a:prstGeom prst="rect">
            <a:avLst/>
          </a:prstGeom>
        </p:spPr>
      </p:pic>
      <p:sp>
        <p:nvSpPr>
          <p:cNvPr id="496" name="Powerful impressions Rarely Made Again"/>
          <p:cNvSpPr txBox="1">
            <a:spLocks noGrp="1"/>
          </p:cNvSpPr>
          <p:nvPr>
            <p:ph type="title"/>
          </p:nvPr>
        </p:nvSpPr>
        <p:spPr>
          <a:xfrm>
            <a:off x="0" y="100215"/>
            <a:ext cx="12191999" cy="792414"/>
          </a:xfrm>
          <a:prstGeom prst="rect">
            <a:avLst/>
          </a:prstGeom>
        </p:spPr>
        <p:txBody>
          <a:bodyPr>
            <a:noAutofit/>
          </a:bodyPr>
          <a:lstStyle>
            <a:lvl1pPr defTabSz="642937">
              <a:defRPr sz="7000">
                <a:solidFill>
                  <a:srgbClr val="FFFF00"/>
                </a:solidFill>
                <a:latin typeface="Times New Roman"/>
                <a:ea typeface="Times New Roman"/>
                <a:cs typeface="Times New Roman"/>
                <a:sym typeface="Times New Roman"/>
              </a:defRPr>
            </a:lvl1pPr>
          </a:lstStyle>
          <a:p>
            <a:pPr algn="ctr"/>
            <a:r>
              <a:rPr lang="ru-RU" sz="3600" b="1" dirty="0">
                <a:latin typeface="Helvetica" pitchFamily="2" charset="0"/>
              </a:rPr>
              <a:t>Сильное впечатление редко повторяется</a:t>
            </a:r>
            <a:endParaRPr sz="3600" b="1" dirty="0">
              <a:latin typeface="Helvetica" pitchFamily="2" charset="0"/>
            </a:endParaRPr>
          </a:p>
        </p:txBody>
      </p:sp>
      <p:sp>
        <p:nvSpPr>
          <p:cNvPr id="3" name="Прямоугольник 2"/>
          <p:cNvSpPr/>
          <p:nvPr/>
        </p:nvSpPr>
        <p:spPr>
          <a:xfrm>
            <a:off x="609599" y="838191"/>
            <a:ext cx="10929257" cy="5386090"/>
          </a:xfrm>
          <a:prstGeom prst="rect">
            <a:avLst/>
          </a:prstGeom>
        </p:spPr>
        <p:txBody>
          <a:bodyPr wrap="square">
            <a:spAutoFit/>
          </a:bodyPr>
          <a:lstStyle/>
          <a:p>
            <a:r>
              <a:rPr lang="ru-RU" sz="3200" b="1" dirty="0">
                <a:solidFill>
                  <a:schemeClr val="bg1"/>
                </a:solidFill>
                <a:latin typeface="Helvetica" pitchFamily="2" charset="0"/>
              </a:rPr>
              <a:t>«Если души, уже стоящие на пороге принятия решения в пользу истины, будут оставлены на произвол иного, неблагоприятного воздействия, они утратят интерес к ней, и в дальнейшем сильное впечатление, полученное ранее, вряд ли может повториться. Сатана непрерывно измышляет все новые уловки, отвлекая служителя от его поля в самый критический момент, чтобы свести на нет результаты всей деятельности».</a:t>
            </a:r>
          </a:p>
          <a:p>
            <a:endParaRPr lang="ru-RU" sz="2800" i="1" dirty="0">
              <a:solidFill>
                <a:schemeClr val="bg1"/>
              </a:solidFill>
              <a:latin typeface="Helvetica" pitchFamily="2" charset="0"/>
            </a:endParaRPr>
          </a:p>
          <a:p>
            <a:r>
              <a:rPr lang="ru-RU" sz="2800" i="1" dirty="0">
                <a:solidFill>
                  <a:schemeClr val="bg1"/>
                </a:solidFill>
                <a:latin typeface="Helvetica" pitchFamily="2" charset="0"/>
              </a:rPr>
              <a:t>Евангелизм, с. 691.1</a:t>
            </a:r>
            <a:endParaRPr lang="ru-RU" sz="3200" i="1" dirty="0">
              <a:solidFill>
                <a:schemeClr val="bg1"/>
              </a:solidFill>
              <a:latin typeface="Helvetica"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Double-click to edit"/>
          <p:cNvSpPr txBox="1">
            <a:spLocks noGrp="1"/>
          </p:cNvSpPr>
          <p:nvPr>
            <p:ph type="title"/>
          </p:nvPr>
        </p:nvSpPr>
        <p:spPr>
          <a:prstGeom prst="rect">
            <a:avLst/>
          </a:prstGeom>
        </p:spPr>
        <p:txBody>
          <a:bodyPr/>
          <a:lstStyle/>
          <a:p>
            <a:endParaRPr/>
          </a:p>
        </p:txBody>
      </p:sp>
      <p:sp>
        <p:nvSpPr>
          <p:cNvPr id="377" name="Double-click to edit"/>
          <p:cNvSpPr txBox="1">
            <a:spLocks noGrp="1"/>
          </p:cNvSpPr>
          <p:nvPr>
            <p:ph type="body" idx="1"/>
          </p:nvPr>
        </p:nvSpPr>
        <p:spPr>
          <a:prstGeom prst="rect">
            <a:avLst/>
          </a:prstGeom>
        </p:spPr>
        <p:txBody>
          <a:bodyPr/>
          <a:lstStyle/>
          <a:p>
            <a:endParaRPr/>
          </a:p>
        </p:txBody>
      </p:sp>
      <p:pic>
        <p:nvPicPr>
          <p:cNvPr id="378" name="img40.jpg" descr="img40.jpg"/>
          <p:cNvPicPr>
            <a:picLocks/>
          </p:cNvPicPr>
          <p:nvPr/>
        </p:nvPicPr>
        <p:blipFill>
          <a:blip r:embed="rId2"/>
          <a:stretch>
            <a:fillRect/>
          </a:stretch>
        </p:blipFill>
        <p:spPr>
          <a:xfrm>
            <a:off x="0" y="0"/>
            <a:ext cx="12192000" cy="6858000"/>
          </a:xfrm>
          <a:prstGeom prst="rect">
            <a:avLst/>
          </a:prstGeom>
          <a:ln w="12700">
            <a:miter lim="400000"/>
          </a:ln>
        </p:spPr>
      </p:pic>
      <p:sp>
        <p:nvSpPr>
          <p:cNvPr id="2" name="TextBox 1"/>
          <p:cNvSpPr txBox="1"/>
          <p:nvPr/>
        </p:nvSpPr>
        <p:spPr>
          <a:xfrm>
            <a:off x="4668253" y="2771463"/>
            <a:ext cx="6192252" cy="1015663"/>
          </a:xfrm>
          <a:prstGeom prst="rect">
            <a:avLst/>
          </a:prstGeom>
          <a:solidFill>
            <a:srgbClr val="242B62"/>
          </a:solidFill>
        </p:spPr>
        <p:txBody>
          <a:bodyPr wrap="square" rtlCol="0">
            <a:spAutoFit/>
          </a:bodyPr>
          <a:lstStyle/>
          <a:p>
            <a:pPr algn="ctr"/>
            <a:r>
              <a:rPr lang="ru-RU" sz="6000" b="1" dirty="0">
                <a:solidFill>
                  <a:schemeClr val="bg1"/>
                </a:solidFill>
                <a:latin typeface="Helvetica" pitchFamily="2" charset="0"/>
              </a:rPr>
              <a:t>УБЕЖДЕНИЕМ</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CD0366A-75A6-9B90-04B2-4488DA2B5312}"/>
              </a:ext>
            </a:extLst>
          </p:cNvPr>
          <p:cNvPicPr>
            <a:picLocks noChangeAspect="1"/>
          </p:cNvPicPr>
          <p:nvPr/>
        </p:nvPicPr>
        <p:blipFill>
          <a:blip r:embed="rId2"/>
          <a:stretch>
            <a:fillRect/>
          </a:stretch>
        </p:blipFill>
        <p:spPr>
          <a:xfrm>
            <a:off x="8469086" y="4763861"/>
            <a:ext cx="3722914" cy="2094139"/>
          </a:xfrm>
          <a:prstGeom prst="rect">
            <a:avLst/>
          </a:prstGeom>
        </p:spPr>
      </p:pic>
      <p:sp>
        <p:nvSpPr>
          <p:cNvPr id="499" name="When the critical moment passes"/>
          <p:cNvSpPr txBox="1">
            <a:spLocks noGrp="1"/>
          </p:cNvSpPr>
          <p:nvPr>
            <p:ph type="title"/>
          </p:nvPr>
        </p:nvSpPr>
        <p:spPr>
          <a:xfrm>
            <a:off x="1162405" y="65316"/>
            <a:ext cx="9867189" cy="892629"/>
          </a:xfrm>
          <a:prstGeom prst="rect">
            <a:avLst/>
          </a:prstGeom>
        </p:spPr>
        <p:txBody>
          <a:bodyPr>
            <a:noAutofit/>
          </a:bodyPr>
          <a:lstStyle>
            <a:lvl1pPr>
              <a:defRPr sz="7100" b="1">
                <a:effectLst>
                  <a:outerShdw blurRad="12700" dist="63500" dir="18900000" rotWithShape="0">
                    <a:srgbClr val="000000"/>
                  </a:outerShdw>
                </a:effectLst>
                <a:latin typeface="Helvetica"/>
                <a:ea typeface="Helvetica"/>
                <a:cs typeface="Helvetica"/>
                <a:sym typeface="Helvetica"/>
              </a:defRPr>
            </a:lvl1pPr>
          </a:lstStyle>
          <a:p>
            <a:pPr algn="ctr"/>
            <a:r>
              <a:rPr lang="ru-RU" sz="4000" dirty="0">
                <a:solidFill>
                  <a:schemeClr val="bg1"/>
                </a:solidFill>
              </a:rPr>
              <a:t>Когда критический момент проходит</a:t>
            </a:r>
            <a:endParaRPr sz="4000" dirty="0">
              <a:solidFill>
                <a:schemeClr val="bg1"/>
              </a:solidFill>
            </a:endParaRPr>
          </a:p>
        </p:txBody>
      </p:sp>
      <p:sp>
        <p:nvSpPr>
          <p:cNvPr id="3" name="Прямоугольник 2"/>
          <p:cNvSpPr/>
          <p:nvPr/>
        </p:nvSpPr>
        <p:spPr>
          <a:xfrm>
            <a:off x="571499" y="849083"/>
            <a:ext cx="10836730" cy="5878532"/>
          </a:xfrm>
          <a:prstGeom prst="rect">
            <a:avLst/>
          </a:prstGeom>
        </p:spPr>
        <p:txBody>
          <a:bodyPr wrap="square">
            <a:spAutoFit/>
          </a:bodyPr>
          <a:lstStyle/>
          <a:p>
            <a:r>
              <a:rPr lang="ru-RU" sz="3200" b="1" dirty="0">
                <a:solidFill>
                  <a:schemeClr val="bg1"/>
                </a:solidFill>
                <a:latin typeface="Helvetica" pitchFamily="2" charset="0"/>
              </a:rPr>
              <a:t>«Планируя проведение лагерных собраний, необходимо учитывать не только текущие задачи,  но и последствия этих мероприятий. Ибо если после собраний люди, оказавшиеся под благоприятным впечатлением от услышанного и склонившиеся к обращению, все же не покорились Христу, то когда вы приедете к ним в следующий раз, вам будет труднее произвести на их разум столь же сильное впечатление и вы                            не сможете привлечь их вновь».</a:t>
            </a:r>
          </a:p>
          <a:p>
            <a:endParaRPr lang="ru-RU" sz="2800" i="1" dirty="0">
              <a:solidFill>
                <a:schemeClr val="bg1"/>
              </a:solidFill>
              <a:latin typeface="Helvetica" pitchFamily="2" charset="0"/>
            </a:endParaRPr>
          </a:p>
          <a:p>
            <a:r>
              <a:rPr lang="ru-RU" sz="2800" i="1" dirty="0">
                <a:solidFill>
                  <a:schemeClr val="bg1"/>
                </a:solidFill>
                <a:latin typeface="Helvetica" pitchFamily="2" charset="0"/>
              </a:rPr>
              <a:t>Евангелизм, с. 293.3</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6844" y="1080291"/>
            <a:ext cx="11253402" cy="3477875"/>
          </a:xfrm>
          <a:prstGeom prst="rect">
            <a:avLst/>
          </a:prstGeom>
          <a:noFill/>
        </p:spPr>
        <p:txBody>
          <a:bodyPr wrap="none" rtlCol="0">
            <a:spAutoFit/>
          </a:bodyPr>
          <a:lstStyle/>
          <a:p>
            <a:pPr algn="ctr"/>
            <a:r>
              <a:rPr lang="ru-RU" sz="4400" b="1" dirty="0">
                <a:solidFill>
                  <a:schemeClr val="bg1"/>
                </a:solidFill>
                <a:latin typeface="Helvetica" pitchFamily="2" charset="0"/>
              </a:rPr>
              <a:t>Как христианин, я не могу веселиться!</a:t>
            </a:r>
          </a:p>
          <a:p>
            <a:pPr algn="ctr"/>
            <a:endParaRPr lang="ru-RU" sz="4400" b="1" dirty="0">
              <a:solidFill>
                <a:schemeClr val="bg1"/>
              </a:solidFill>
              <a:latin typeface="Helvetica" pitchFamily="2" charset="0"/>
            </a:endParaRPr>
          </a:p>
          <a:p>
            <a:pPr algn="ctr"/>
            <a:r>
              <a:rPr lang="ru-RU" sz="4400" b="1" dirty="0">
                <a:solidFill>
                  <a:schemeClr val="bg1"/>
                </a:solidFill>
                <a:latin typeface="Helvetica" pitchFamily="2" charset="0"/>
              </a:rPr>
              <a:t>Правда или ложь?</a:t>
            </a:r>
          </a:p>
          <a:p>
            <a:pPr algn="ctr"/>
            <a:endParaRPr lang="ru-RU" sz="4400" b="1" dirty="0">
              <a:solidFill>
                <a:schemeClr val="bg1"/>
              </a:solidFill>
              <a:latin typeface="Helvetica" pitchFamily="2" charset="0"/>
            </a:endParaRPr>
          </a:p>
          <a:p>
            <a:pPr algn="ctr"/>
            <a:r>
              <a:rPr lang="ru-RU" sz="4400" b="1" dirty="0">
                <a:solidFill>
                  <a:schemeClr val="bg1"/>
                </a:solidFill>
                <a:latin typeface="Helvetica" pitchFamily="2" charset="0"/>
              </a:rPr>
              <a:t>Правда!</a:t>
            </a:r>
          </a:p>
        </p:txBody>
      </p:sp>
      <p:pic>
        <p:nvPicPr>
          <p:cNvPr id="3" name="Рисунок 2">
            <a:extLst>
              <a:ext uri="{FF2B5EF4-FFF2-40B4-BE49-F238E27FC236}">
                <a16:creationId xmlns:a16="http://schemas.microsoft.com/office/drawing/2014/main" id="{A77BED68-2F6D-E437-8190-2741CDD4704F}"/>
              </a:ext>
            </a:extLst>
          </p:cNvPr>
          <p:cNvPicPr>
            <a:picLocks noChangeAspect="1"/>
          </p:cNvPicPr>
          <p:nvPr/>
        </p:nvPicPr>
        <p:blipFill>
          <a:blip r:embed="rId2"/>
          <a:stretch>
            <a:fillRect/>
          </a:stretch>
        </p:blipFill>
        <p:spPr>
          <a:xfrm>
            <a:off x="8112277" y="4563156"/>
            <a:ext cx="4079723" cy="22948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Double-click to edit"/>
          <p:cNvSpPr txBox="1">
            <a:spLocks noGrp="1"/>
          </p:cNvSpPr>
          <p:nvPr>
            <p:ph type="body" idx="1"/>
          </p:nvPr>
        </p:nvSpPr>
        <p:spPr>
          <a:xfrm>
            <a:off x="1779528" y="1256703"/>
            <a:ext cx="7984958" cy="4351338"/>
          </a:xfrm>
          <a:prstGeom prst="rect">
            <a:avLst/>
          </a:prstGeom>
        </p:spPr>
        <p:txBody>
          <a:bodyPr>
            <a:normAutofit/>
          </a:bodyPr>
          <a:lstStyle/>
          <a:p>
            <a:pPr marL="0" indent="0" algn="ctr">
              <a:buNone/>
            </a:pPr>
            <a:r>
              <a:rPr lang="ru-RU" sz="4800" b="1" dirty="0">
                <a:solidFill>
                  <a:schemeClr val="bg1"/>
                </a:solidFill>
                <a:latin typeface="Helvetica" pitchFamily="2" charset="0"/>
              </a:rPr>
              <a:t>Должно определяться </a:t>
            </a:r>
          </a:p>
          <a:p>
            <a:pPr marL="0" indent="0" algn="ctr">
              <a:buNone/>
            </a:pPr>
            <a:r>
              <a:rPr lang="ru-RU" sz="4800" b="1" dirty="0">
                <a:solidFill>
                  <a:schemeClr val="bg1"/>
                </a:solidFill>
                <a:latin typeface="Helvetica" pitchFamily="2" charset="0"/>
              </a:rPr>
              <a:t>с человеческой </a:t>
            </a:r>
          </a:p>
          <a:p>
            <a:pPr marL="0" indent="0" algn="ctr">
              <a:buNone/>
            </a:pPr>
            <a:r>
              <a:rPr lang="ru-RU" sz="4800" b="1" dirty="0">
                <a:solidFill>
                  <a:schemeClr val="bg1"/>
                </a:solidFill>
                <a:latin typeface="Helvetica" pitchFamily="2" charset="0"/>
              </a:rPr>
              <a:t>точки зрения</a:t>
            </a:r>
            <a:endParaRPr sz="4800" b="1" dirty="0">
              <a:solidFill>
                <a:schemeClr val="bg1"/>
              </a:solidFill>
              <a:latin typeface="Helvetica" pitchFamily="2" charset="0"/>
            </a:endParaRPr>
          </a:p>
        </p:txBody>
      </p:sp>
      <p:pic>
        <p:nvPicPr>
          <p:cNvPr id="508" name="img65.jpg" descr="img65.jpg"/>
          <p:cNvPicPr>
            <a:picLocks noChangeAspect="1"/>
          </p:cNvPicPr>
          <p:nvPr/>
        </p:nvPicPr>
        <p:blipFill>
          <a:blip r:embed="rId2"/>
          <a:stretch>
            <a:fillRect/>
          </a:stretch>
        </p:blipFill>
        <p:spPr>
          <a:xfrm>
            <a:off x="8232000" y="4615695"/>
            <a:ext cx="3960000" cy="224230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Double-click to edit"/>
          <p:cNvSpPr txBox="1">
            <a:spLocks noGrp="1"/>
          </p:cNvSpPr>
          <p:nvPr>
            <p:ph type="body" idx="1"/>
          </p:nvPr>
        </p:nvSpPr>
        <p:spPr>
          <a:xfrm>
            <a:off x="1511969" y="914400"/>
            <a:ext cx="9332495" cy="3124214"/>
          </a:xfrm>
          <a:prstGeom prst="rect">
            <a:avLst/>
          </a:prstGeom>
        </p:spPr>
        <p:txBody>
          <a:bodyPr>
            <a:noAutofit/>
          </a:bodyPr>
          <a:lstStyle/>
          <a:p>
            <a:pPr marL="0" indent="0">
              <a:lnSpc>
                <a:spcPct val="100000"/>
              </a:lnSpc>
              <a:buNone/>
            </a:pPr>
            <a:r>
              <a:rPr lang="ru-RU" sz="3600" b="1" dirty="0">
                <a:solidFill>
                  <a:schemeClr val="bg1"/>
                </a:solidFill>
                <a:latin typeface="Helvetica" pitchFamily="2" charset="0"/>
              </a:rPr>
              <a:t>«Сатана извлекает все возможные преимущества из их невежества и неопытности…»</a:t>
            </a:r>
          </a:p>
          <a:p>
            <a:pPr marL="0" indent="0">
              <a:lnSpc>
                <a:spcPct val="100000"/>
              </a:lnSpc>
              <a:buNone/>
            </a:pPr>
            <a:endParaRPr lang="ru-RU" sz="3200" i="1" dirty="0">
              <a:solidFill>
                <a:schemeClr val="bg1"/>
              </a:solidFill>
              <a:latin typeface="Helvetica" pitchFamily="2" charset="0"/>
            </a:endParaRPr>
          </a:p>
          <a:p>
            <a:pPr marL="0" indent="0">
              <a:lnSpc>
                <a:spcPct val="100000"/>
              </a:lnSpc>
              <a:buNone/>
            </a:pPr>
            <a:r>
              <a:rPr lang="ru-RU" sz="3200" i="1" dirty="0">
                <a:solidFill>
                  <a:schemeClr val="bg1"/>
                </a:solidFill>
                <a:latin typeface="Helvetica" pitchFamily="2" charset="0"/>
              </a:rPr>
              <a:t>Наше высшее призвание, с. 77.2</a:t>
            </a:r>
            <a:endParaRPr sz="3200" i="1" dirty="0">
              <a:solidFill>
                <a:schemeClr val="bg1"/>
              </a:solidFill>
              <a:latin typeface="Helvetica" pitchFamily="2" charset="0"/>
            </a:endParaRPr>
          </a:p>
        </p:txBody>
      </p:sp>
      <p:pic>
        <p:nvPicPr>
          <p:cNvPr id="515" name="img66.jpg" descr="img66.jpg"/>
          <p:cNvPicPr>
            <a:picLocks noChangeAspect="1"/>
          </p:cNvPicPr>
          <p:nvPr/>
        </p:nvPicPr>
        <p:blipFill>
          <a:blip r:embed="rId2"/>
          <a:stretch>
            <a:fillRect/>
          </a:stretch>
        </p:blipFill>
        <p:spPr>
          <a:xfrm>
            <a:off x="8232000" y="4503835"/>
            <a:ext cx="3960000" cy="2354165"/>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 name="img67.jpg" descr="img67.jpg"/>
          <p:cNvPicPr>
            <a:picLocks noChangeAspect="1"/>
          </p:cNvPicPr>
          <p:nvPr/>
        </p:nvPicPr>
        <p:blipFill>
          <a:blip r:embed="rId2"/>
          <a:stretch>
            <a:fillRect/>
          </a:stretch>
        </p:blipFill>
        <p:spPr>
          <a:xfrm>
            <a:off x="8232000" y="4618267"/>
            <a:ext cx="3960000" cy="2239733"/>
          </a:xfrm>
          <a:prstGeom prst="rect">
            <a:avLst/>
          </a:prstGeom>
          <a:ln w="12700">
            <a:miter lim="400000"/>
          </a:ln>
        </p:spPr>
      </p:pic>
      <p:sp>
        <p:nvSpPr>
          <p:cNvPr id="519" name="Double-click to edit"/>
          <p:cNvSpPr txBox="1">
            <a:spLocks noGrp="1"/>
          </p:cNvSpPr>
          <p:nvPr>
            <p:ph type="body" idx="1"/>
          </p:nvPr>
        </p:nvSpPr>
        <p:spPr>
          <a:xfrm>
            <a:off x="1020678" y="276415"/>
            <a:ext cx="10137179" cy="6287671"/>
          </a:xfrm>
          <a:prstGeom prst="rect">
            <a:avLst/>
          </a:prstGeom>
        </p:spPr>
        <p:txBody>
          <a:bodyPr>
            <a:noAutofit/>
          </a:bodyPr>
          <a:lstStyle/>
          <a:p>
            <a:pPr marL="0" indent="0">
              <a:lnSpc>
                <a:spcPct val="100000"/>
              </a:lnSpc>
              <a:buNone/>
            </a:pPr>
            <a:r>
              <a:rPr lang="ru-RU" sz="3200" b="1" dirty="0">
                <a:solidFill>
                  <a:schemeClr val="bg1"/>
                </a:solidFill>
                <a:latin typeface="Helvetica" pitchFamily="2" charset="0"/>
              </a:rPr>
              <a:t>«…сатана готов похитить семя Божественной истины из души человека. Он боится, что Слово Божье может пробудить беспечного человека и оказать воздействие на его огрубевшее сердце. Сатана и его ангелы собираются там, где проповедуется Евангелие. И в то время, когда ангелы небесные стремятся запечатлеть в сердце человека Слово Божье, враг всегда готов лишить это Слово его благотворной силы». </a:t>
            </a:r>
          </a:p>
          <a:p>
            <a:pPr marL="0" indent="0">
              <a:lnSpc>
                <a:spcPct val="100000"/>
              </a:lnSpc>
              <a:buNone/>
            </a:pPr>
            <a:endParaRPr lang="ru-RU" sz="3200" b="1" dirty="0">
              <a:solidFill>
                <a:schemeClr val="bg1"/>
              </a:solidFill>
              <a:latin typeface="Helvetica" pitchFamily="2" charset="0"/>
            </a:endParaRPr>
          </a:p>
          <a:p>
            <a:pPr marL="0" indent="0">
              <a:lnSpc>
                <a:spcPct val="100000"/>
              </a:lnSpc>
              <a:buNone/>
            </a:pPr>
            <a:r>
              <a:rPr lang="ru-RU" sz="2800" i="1" dirty="0">
                <a:solidFill>
                  <a:schemeClr val="bg1"/>
                </a:solidFill>
                <a:latin typeface="Helvetica" pitchFamily="2" charset="0"/>
              </a:rPr>
              <a:t>Наглядные уроки Христа, с. 44.3</a:t>
            </a:r>
            <a:endParaRPr sz="2800" i="1" dirty="0">
              <a:solidFill>
                <a:schemeClr val="bg1"/>
              </a:solidFill>
              <a:latin typeface="Helvetica"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Double-click to edit"/>
          <p:cNvSpPr txBox="1">
            <a:spLocks noGrp="1"/>
          </p:cNvSpPr>
          <p:nvPr>
            <p:ph type="body" idx="1"/>
          </p:nvPr>
        </p:nvSpPr>
        <p:spPr>
          <a:xfrm>
            <a:off x="1020679" y="402771"/>
            <a:ext cx="10365778" cy="5486400"/>
          </a:xfrm>
          <a:prstGeom prst="rect">
            <a:avLst/>
          </a:prstGeom>
        </p:spPr>
        <p:txBody>
          <a:bodyPr>
            <a:noAutofit/>
          </a:bodyPr>
          <a:lstStyle/>
          <a:p>
            <a:pPr marL="0" indent="0">
              <a:lnSpc>
                <a:spcPct val="100000"/>
              </a:lnSpc>
              <a:buNone/>
            </a:pPr>
            <a:r>
              <a:rPr lang="ru-RU" sz="3200" b="1" dirty="0">
                <a:solidFill>
                  <a:schemeClr val="bg1"/>
                </a:solidFill>
                <a:latin typeface="Helvetica" pitchFamily="2" charset="0"/>
              </a:rPr>
              <a:t>«С серьёзностью и основательностью, равной лишь его злобе, он пытается воспрепятствовать работе Духа Божьего. В то время, когда Христос привлекает к Себе душу человеческую Своей любовью, сатана пытается отвлечь внимание того, кто стремится к Спасителю. Он возбуждает в человеке критицизм; вселяет сомнение и неверие». </a:t>
            </a:r>
          </a:p>
          <a:p>
            <a:pPr marL="0" indent="0">
              <a:lnSpc>
                <a:spcPct val="100000"/>
              </a:lnSpc>
              <a:buNone/>
            </a:pPr>
            <a:endParaRPr lang="ru-RU" sz="3200" b="1" dirty="0">
              <a:solidFill>
                <a:schemeClr val="bg1"/>
              </a:solidFill>
              <a:latin typeface="Helvetica" pitchFamily="2" charset="0"/>
            </a:endParaRPr>
          </a:p>
          <a:p>
            <a:pPr marL="0" indent="0">
              <a:lnSpc>
                <a:spcPct val="100000"/>
              </a:lnSpc>
              <a:buNone/>
            </a:pPr>
            <a:r>
              <a:rPr lang="ru-RU" sz="2800" i="1" dirty="0">
                <a:solidFill>
                  <a:schemeClr val="bg1"/>
                </a:solidFill>
                <a:latin typeface="Helvetica" pitchFamily="2" charset="0"/>
              </a:rPr>
              <a:t>Наглядные уроки Христа, с. 44.3</a:t>
            </a:r>
            <a:endParaRPr sz="2800" i="1" dirty="0">
              <a:solidFill>
                <a:schemeClr val="bg1"/>
              </a:solidFill>
              <a:latin typeface="Helvetica" pitchFamily="2" charset="0"/>
            </a:endParaRPr>
          </a:p>
        </p:txBody>
      </p:sp>
      <p:pic>
        <p:nvPicPr>
          <p:cNvPr id="4" name="img68.jpg" descr="img68.jpg"/>
          <p:cNvPicPr>
            <a:picLocks noChangeAspect="1"/>
          </p:cNvPicPr>
          <p:nvPr/>
        </p:nvPicPr>
        <p:blipFill>
          <a:blip r:embed="rId2"/>
          <a:stretch>
            <a:fillRect/>
          </a:stretch>
        </p:blipFill>
        <p:spPr>
          <a:xfrm>
            <a:off x="8232000" y="4607123"/>
            <a:ext cx="3960000" cy="2250877"/>
          </a:xfrm>
          <a:prstGeom prst="rect">
            <a:avLst/>
          </a:prstGeom>
          <a:ln w="12700">
            <a:miter lim="400000"/>
          </a:ln>
        </p:spPr>
      </p:pic>
    </p:spTree>
    <p:extLst>
      <p:ext uri="{BB962C8B-B14F-4D97-AF65-F5344CB8AC3E}">
        <p14:creationId xmlns:p14="http://schemas.microsoft.com/office/powerpoint/2010/main" val="38584650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Double-click to edit"/>
          <p:cNvSpPr txBox="1">
            <a:spLocks noGrp="1"/>
          </p:cNvSpPr>
          <p:nvPr>
            <p:ph type="title"/>
          </p:nvPr>
        </p:nvSpPr>
        <p:spPr>
          <a:xfrm>
            <a:off x="1559411" y="178594"/>
            <a:ext cx="8438863" cy="888206"/>
          </a:xfrm>
          <a:prstGeom prst="rect">
            <a:avLst/>
          </a:prstGeom>
        </p:spPr>
        <p:txBody>
          <a:bodyPr>
            <a:normAutofit/>
          </a:bodyPr>
          <a:lstStyle/>
          <a:p>
            <a:pPr algn="ctr"/>
            <a:r>
              <a:rPr lang="ru-RU" sz="4000" b="1" dirty="0">
                <a:solidFill>
                  <a:schemeClr val="bg1"/>
                </a:solidFill>
                <a:latin typeface="Helvetica" pitchFamily="2" charset="0"/>
              </a:rPr>
              <a:t>Наша задача</a:t>
            </a:r>
            <a:endParaRPr sz="4000" b="1" dirty="0">
              <a:solidFill>
                <a:schemeClr val="bg1"/>
              </a:solidFill>
              <a:latin typeface="Helvetica" pitchFamily="2" charset="0"/>
            </a:endParaRPr>
          </a:p>
        </p:txBody>
      </p:sp>
      <p:sp>
        <p:nvSpPr>
          <p:cNvPr id="529" name="Double-click to edit"/>
          <p:cNvSpPr txBox="1">
            <a:spLocks noGrp="1"/>
          </p:cNvSpPr>
          <p:nvPr>
            <p:ph type="body" idx="1"/>
          </p:nvPr>
        </p:nvSpPr>
        <p:spPr>
          <a:xfrm>
            <a:off x="1122239" y="1297692"/>
            <a:ext cx="9600190" cy="4835150"/>
          </a:xfrm>
          <a:prstGeom prst="rect">
            <a:avLst/>
          </a:prstGeom>
        </p:spPr>
        <p:txBody>
          <a:bodyPr>
            <a:noAutofit/>
          </a:bodyPr>
          <a:lstStyle/>
          <a:p>
            <a:pPr marL="0" indent="0">
              <a:lnSpc>
                <a:spcPct val="100000"/>
              </a:lnSpc>
              <a:buNone/>
            </a:pPr>
            <a:r>
              <a:rPr lang="ru-RU" sz="3200" b="1" dirty="0">
                <a:solidFill>
                  <a:schemeClr val="bg1"/>
                </a:solidFill>
                <a:latin typeface="Helvetica" pitchFamily="2" charset="0"/>
              </a:rPr>
              <a:t>«Когда люди, обладающие духовным пониманием, проводят с ними библейские уроки и объясняют им, как покориться силе Святого Духа, чтобы твердо и окончательно утвердиться в истине, при этом явится    сила Божья».</a:t>
            </a:r>
          </a:p>
          <a:p>
            <a:pPr marL="0" indent="0">
              <a:lnSpc>
                <a:spcPct val="100000"/>
              </a:lnSpc>
              <a:buNone/>
            </a:pPr>
            <a:endParaRPr lang="ru-RU" sz="3200" b="1" dirty="0">
              <a:solidFill>
                <a:schemeClr val="bg1"/>
              </a:solidFill>
              <a:latin typeface="Helvetica" pitchFamily="2" charset="0"/>
            </a:endParaRPr>
          </a:p>
          <a:p>
            <a:pPr marL="0" indent="0">
              <a:lnSpc>
                <a:spcPct val="100000"/>
              </a:lnSpc>
              <a:buNone/>
            </a:pPr>
            <a:r>
              <a:rPr lang="ru-RU" sz="2800" i="1" dirty="0">
                <a:solidFill>
                  <a:schemeClr val="bg1"/>
                </a:solidFill>
                <a:latin typeface="Helvetica" pitchFamily="2" charset="0"/>
              </a:rPr>
              <a:t>Евангелизм, с. 284.3</a:t>
            </a:r>
            <a:endParaRPr sz="2800" i="1" dirty="0">
              <a:solidFill>
                <a:schemeClr val="bg1"/>
              </a:solidFill>
              <a:latin typeface="Helvetica" pitchFamily="2" charset="0"/>
            </a:endParaRPr>
          </a:p>
        </p:txBody>
      </p:sp>
      <p:pic>
        <p:nvPicPr>
          <p:cNvPr id="530" name="img78.jpg" descr="img78.jpg"/>
          <p:cNvPicPr>
            <a:picLocks noChangeAspect="1"/>
          </p:cNvPicPr>
          <p:nvPr/>
        </p:nvPicPr>
        <p:blipFill>
          <a:blip r:embed="rId2"/>
          <a:stretch>
            <a:fillRect/>
          </a:stretch>
        </p:blipFill>
        <p:spPr>
          <a:xfrm>
            <a:off x="8232000" y="4119312"/>
            <a:ext cx="3960000" cy="27386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Double-click to edit"/>
          <p:cNvSpPr txBox="1">
            <a:spLocks noGrp="1"/>
          </p:cNvSpPr>
          <p:nvPr>
            <p:ph type="body" idx="1"/>
          </p:nvPr>
        </p:nvSpPr>
        <p:spPr>
          <a:xfrm>
            <a:off x="605444" y="1809000"/>
            <a:ext cx="10515600" cy="4351338"/>
          </a:xfrm>
          <a:prstGeom prst="rect">
            <a:avLst/>
          </a:prstGeom>
        </p:spPr>
        <p:txBody>
          <a:bodyPr>
            <a:normAutofit/>
          </a:bodyPr>
          <a:lstStyle/>
          <a:p>
            <a:pPr marL="0" indent="0" algn="ctr">
              <a:buNone/>
            </a:pPr>
            <a:r>
              <a:rPr lang="ru-RU" sz="5400" b="1" dirty="0">
                <a:solidFill>
                  <a:schemeClr val="bg1"/>
                </a:solidFill>
                <a:latin typeface="Helvetica" pitchFamily="2" charset="0"/>
              </a:rPr>
              <a:t>Как человек </a:t>
            </a:r>
          </a:p>
          <a:p>
            <a:pPr marL="0" indent="0" algn="ctr">
              <a:buNone/>
            </a:pPr>
            <a:r>
              <a:rPr lang="ru-RU" sz="5400" b="1" dirty="0">
                <a:solidFill>
                  <a:schemeClr val="bg1"/>
                </a:solidFill>
                <a:latin typeface="Helvetica" pitchFamily="2" charset="0"/>
              </a:rPr>
              <a:t>принимает решение?</a:t>
            </a:r>
            <a:endParaRPr sz="5400" b="1" dirty="0">
              <a:solidFill>
                <a:schemeClr val="bg1"/>
              </a:solidFill>
              <a:latin typeface="Helvetica" pitchFamily="2" charset="0"/>
            </a:endParaRPr>
          </a:p>
        </p:txBody>
      </p:sp>
      <p:pic>
        <p:nvPicPr>
          <p:cNvPr id="536" name="img79.jpg" descr="img79.jpg"/>
          <p:cNvPicPr>
            <a:picLocks noChangeAspect="1"/>
          </p:cNvPicPr>
          <p:nvPr/>
        </p:nvPicPr>
        <p:blipFill>
          <a:blip r:embed="rId2"/>
          <a:stretch>
            <a:fillRect/>
          </a:stretch>
        </p:blipFill>
        <p:spPr>
          <a:xfrm>
            <a:off x="8232000" y="4630561"/>
            <a:ext cx="3960000" cy="222743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Double-click to edit"/>
          <p:cNvSpPr txBox="1">
            <a:spLocks noGrp="1"/>
          </p:cNvSpPr>
          <p:nvPr>
            <p:ph type="body" idx="1"/>
          </p:nvPr>
        </p:nvSpPr>
        <p:spPr>
          <a:xfrm>
            <a:off x="777468" y="283031"/>
            <a:ext cx="10246895" cy="5987143"/>
          </a:xfrm>
          <a:prstGeom prst="rect">
            <a:avLst/>
          </a:prstGeom>
        </p:spPr>
        <p:txBody>
          <a:bodyPr>
            <a:normAutofit fontScale="92500"/>
          </a:bodyPr>
          <a:lstStyle/>
          <a:p>
            <a:pPr marL="0" indent="0">
              <a:lnSpc>
                <a:spcPct val="110000"/>
              </a:lnSpc>
              <a:buNone/>
            </a:pPr>
            <a:r>
              <a:rPr lang="ru-RU" sz="3200" b="1" dirty="0">
                <a:solidFill>
                  <a:schemeClr val="bg1"/>
                </a:solidFill>
                <a:latin typeface="Helvetica" pitchFamily="2" charset="0"/>
              </a:rPr>
              <a:t>«Пусть наши слова, когда мы стремимся освободить людей из плена заблуждений, мягко касаются их сердец, словно роса и тихие капли дождя, падающие на засыхающие ростки. </a:t>
            </a:r>
            <a:r>
              <a:rPr lang="ru-RU" sz="3200" b="1" dirty="0">
                <a:solidFill>
                  <a:srgbClr val="FFFF00"/>
                </a:solidFill>
                <a:latin typeface="Helvetica" pitchFamily="2" charset="0"/>
              </a:rPr>
              <a:t>Божий план состоит в том, чтобы в первую очередь найти путь к сердцам. </a:t>
            </a:r>
            <a:r>
              <a:rPr lang="ru-RU" sz="3200" b="1" dirty="0">
                <a:solidFill>
                  <a:schemeClr val="bg1"/>
                </a:solidFill>
                <a:latin typeface="Helvetica" pitchFamily="2" charset="0"/>
              </a:rPr>
              <a:t>Мы призваны проповедовать истину с любовью, веря, что Бог даст ей силу, которая изменит жизнь. Дух Святой поможет душе понять слово, сказанное с любовью». </a:t>
            </a:r>
          </a:p>
          <a:p>
            <a:pPr marL="0" indent="0">
              <a:lnSpc>
                <a:spcPct val="110000"/>
              </a:lnSpc>
              <a:buNone/>
            </a:pPr>
            <a:endParaRPr lang="ru-RU" sz="3200" b="1" dirty="0">
              <a:solidFill>
                <a:schemeClr val="bg1"/>
              </a:solidFill>
              <a:latin typeface="Helvetica" pitchFamily="2" charset="0"/>
            </a:endParaRPr>
          </a:p>
          <a:p>
            <a:pPr marL="0" indent="0">
              <a:lnSpc>
                <a:spcPct val="110000"/>
              </a:lnSpc>
              <a:buNone/>
            </a:pPr>
            <a:r>
              <a:rPr lang="ru-RU" sz="2800" i="1" dirty="0">
                <a:solidFill>
                  <a:schemeClr val="bg1"/>
                </a:solidFill>
                <a:latin typeface="Helvetica" pitchFamily="2" charset="0"/>
              </a:rPr>
              <a:t>Служение исцеления, с. 157.4</a:t>
            </a:r>
            <a:endParaRPr sz="2800" i="1" dirty="0">
              <a:solidFill>
                <a:schemeClr val="bg1"/>
              </a:solidFill>
              <a:latin typeface="Helvetica" pitchFamily="2" charset="0"/>
            </a:endParaRPr>
          </a:p>
        </p:txBody>
      </p:sp>
      <p:pic>
        <p:nvPicPr>
          <p:cNvPr id="540" name="img80.jpg" descr="img80.jpg"/>
          <p:cNvPicPr>
            <a:picLocks noChangeAspect="1"/>
          </p:cNvPicPr>
          <p:nvPr/>
        </p:nvPicPr>
        <p:blipFill>
          <a:blip r:embed="rId2"/>
          <a:stretch>
            <a:fillRect/>
          </a:stretch>
        </p:blipFill>
        <p:spPr>
          <a:xfrm>
            <a:off x="8232000" y="4374799"/>
            <a:ext cx="3960000" cy="24832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Double-click to edit"/>
          <p:cNvSpPr txBox="1">
            <a:spLocks noGrp="1"/>
          </p:cNvSpPr>
          <p:nvPr>
            <p:ph type="body" idx="1"/>
          </p:nvPr>
        </p:nvSpPr>
        <p:spPr>
          <a:xfrm>
            <a:off x="738450" y="2149812"/>
            <a:ext cx="10515600" cy="1532718"/>
          </a:xfrm>
          <a:prstGeom prst="rect">
            <a:avLst/>
          </a:prstGeom>
        </p:spPr>
        <p:txBody>
          <a:bodyPr>
            <a:normAutofit/>
          </a:bodyPr>
          <a:lstStyle/>
          <a:p>
            <a:pPr marL="0" indent="0" algn="ctr">
              <a:buNone/>
            </a:pPr>
            <a:r>
              <a:rPr lang="en-US" sz="6600" b="1" dirty="0">
                <a:solidFill>
                  <a:schemeClr val="bg1"/>
                </a:solidFill>
                <a:latin typeface="Helvetica" pitchFamily="2" charset="0"/>
              </a:rPr>
              <a:t>C</a:t>
            </a:r>
            <a:r>
              <a:rPr lang="ru-RU" sz="6600" b="1" dirty="0">
                <a:solidFill>
                  <a:schemeClr val="bg1"/>
                </a:solidFill>
                <a:latin typeface="Helvetica" pitchFamily="2" charset="0"/>
              </a:rPr>
              <a:t>просите об этом!</a:t>
            </a:r>
            <a:endParaRPr sz="6600" b="1" dirty="0">
              <a:solidFill>
                <a:schemeClr val="bg1"/>
              </a:solidFill>
              <a:latin typeface="Helvetica" pitchFamily="2" charset="0"/>
            </a:endParaRPr>
          </a:p>
        </p:txBody>
      </p:sp>
      <p:pic>
        <p:nvPicPr>
          <p:cNvPr id="547" name="img81.jpg" descr="img81.jpg"/>
          <p:cNvPicPr>
            <a:picLocks noChangeAspect="1"/>
          </p:cNvPicPr>
          <p:nvPr/>
        </p:nvPicPr>
        <p:blipFill>
          <a:blip r:embed="rId2"/>
          <a:stretch>
            <a:fillRect/>
          </a:stretch>
        </p:blipFill>
        <p:spPr>
          <a:xfrm>
            <a:off x="8232000" y="4619012"/>
            <a:ext cx="3960000" cy="22389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img41.jpg" descr="img41.jpg"/>
          <p:cNvPicPr>
            <a:picLocks noChangeAspect="1"/>
          </p:cNvPicPr>
          <p:nvPr/>
        </p:nvPicPr>
        <p:blipFill>
          <a:blip r:embed="rId2"/>
          <a:stretch>
            <a:fillRect/>
          </a:stretch>
        </p:blipFill>
        <p:spPr>
          <a:xfrm>
            <a:off x="8236011" y="4646451"/>
            <a:ext cx="3960000" cy="2211549"/>
          </a:xfrm>
          <a:prstGeom prst="rect">
            <a:avLst/>
          </a:prstGeom>
          <a:ln w="12700">
            <a:miter lim="400000"/>
          </a:ln>
        </p:spPr>
      </p:pic>
      <p:sp>
        <p:nvSpPr>
          <p:cNvPr id="2" name="TextBox 1"/>
          <p:cNvSpPr txBox="1"/>
          <p:nvPr/>
        </p:nvSpPr>
        <p:spPr>
          <a:xfrm>
            <a:off x="1507960" y="1177262"/>
            <a:ext cx="6808726" cy="3508653"/>
          </a:xfrm>
          <a:prstGeom prst="rect">
            <a:avLst/>
          </a:prstGeom>
          <a:noFill/>
        </p:spPr>
        <p:txBody>
          <a:bodyPr wrap="square" rtlCol="0">
            <a:spAutoFit/>
          </a:bodyPr>
          <a:lstStyle/>
          <a:p>
            <a:pPr algn="ctr">
              <a:spcAft>
                <a:spcPts val="1200"/>
              </a:spcAft>
            </a:pPr>
            <a:r>
              <a:rPr lang="ru-RU" sz="4800" b="1" dirty="0">
                <a:solidFill>
                  <a:schemeClr val="bg1"/>
                </a:solidFill>
                <a:latin typeface="Helvetica" pitchFamily="2" charset="0"/>
              </a:rPr>
              <a:t>УБЕЖДЕНИЕ –</a:t>
            </a:r>
          </a:p>
          <a:p>
            <a:pPr algn="ctr">
              <a:spcAft>
                <a:spcPts val="1200"/>
              </a:spcAft>
            </a:pPr>
            <a:r>
              <a:rPr lang="ru-RU" sz="4800" b="1" dirty="0">
                <a:solidFill>
                  <a:schemeClr val="bg1"/>
                </a:solidFill>
                <a:latin typeface="Helvetica" pitchFamily="2" charset="0"/>
              </a:rPr>
              <a:t>ЭТО ГОЛОС БОГА,</a:t>
            </a:r>
          </a:p>
          <a:p>
            <a:pPr algn="ctr">
              <a:spcAft>
                <a:spcPts val="1200"/>
              </a:spcAft>
            </a:pPr>
            <a:r>
              <a:rPr lang="ru-RU" sz="4800" b="1" dirty="0">
                <a:solidFill>
                  <a:schemeClr val="bg1"/>
                </a:solidFill>
                <a:latin typeface="Helvetica" pitchFamily="2" charset="0"/>
              </a:rPr>
              <a:t>ОБРАЩЁННЫЙ</a:t>
            </a:r>
          </a:p>
          <a:p>
            <a:pPr algn="ctr">
              <a:spcAft>
                <a:spcPts val="1200"/>
              </a:spcAft>
            </a:pPr>
            <a:r>
              <a:rPr lang="ru-RU" sz="4800" b="1" dirty="0">
                <a:solidFill>
                  <a:schemeClr val="bg1"/>
                </a:solidFill>
                <a:latin typeface="Helvetica" pitchFamily="2" charset="0"/>
              </a:rPr>
              <a:t>К СОВЕСТИ</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Double-click to edit"/>
          <p:cNvSpPr txBox="1">
            <a:spLocks noGrp="1"/>
          </p:cNvSpPr>
          <p:nvPr>
            <p:ph type="body" idx="1"/>
          </p:nvPr>
        </p:nvSpPr>
        <p:spPr>
          <a:xfrm>
            <a:off x="1532005" y="1175657"/>
            <a:ext cx="8384881" cy="4005941"/>
          </a:xfrm>
          <a:prstGeom prst="rect">
            <a:avLst/>
          </a:prstGeom>
        </p:spPr>
        <p:txBody>
          <a:bodyPr>
            <a:noAutofit/>
          </a:bodyPr>
          <a:lstStyle/>
          <a:p>
            <a:pPr marL="0" indent="0">
              <a:lnSpc>
                <a:spcPct val="100000"/>
              </a:lnSpc>
              <a:buNone/>
            </a:pPr>
            <a:r>
              <a:rPr lang="ru-RU" sz="3600" b="1" dirty="0">
                <a:solidFill>
                  <a:schemeClr val="bg1"/>
                </a:solidFill>
                <a:latin typeface="Helvetica" pitchFamily="2" charset="0"/>
              </a:rPr>
              <a:t>«Присматриваясь к слушателям, отмечайте, у кого из них возник неподдельный интерес к тому,           о чем вы проповедуете».</a:t>
            </a:r>
          </a:p>
          <a:p>
            <a:pPr marL="0" indent="0">
              <a:lnSpc>
                <a:spcPct val="100000"/>
              </a:lnSpc>
              <a:buNone/>
            </a:pPr>
            <a:endParaRPr lang="ru-RU" sz="3600" b="1" dirty="0">
              <a:solidFill>
                <a:schemeClr val="bg1"/>
              </a:solidFill>
              <a:latin typeface="Helvetica" pitchFamily="2" charset="0"/>
            </a:endParaRPr>
          </a:p>
          <a:p>
            <a:pPr marL="0" indent="0">
              <a:lnSpc>
                <a:spcPct val="100000"/>
              </a:lnSpc>
              <a:buNone/>
            </a:pPr>
            <a:r>
              <a:rPr lang="ru-RU" sz="3200" i="1" dirty="0">
                <a:solidFill>
                  <a:schemeClr val="bg1"/>
                </a:solidFill>
                <a:latin typeface="Helvetica" pitchFamily="2" charset="0"/>
              </a:rPr>
              <a:t>Евангелизм, с. 285.1</a:t>
            </a:r>
            <a:endParaRPr sz="3200" i="1" dirty="0">
              <a:solidFill>
                <a:schemeClr val="bg1"/>
              </a:solidFill>
              <a:latin typeface="Helvetica" pitchFamily="2" charset="0"/>
            </a:endParaRPr>
          </a:p>
        </p:txBody>
      </p:sp>
      <p:pic>
        <p:nvPicPr>
          <p:cNvPr id="559" name="img84.jpg" descr="img84.jpg"/>
          <p:cNvPicPr>
            <a:picLocks noChangeAspect="1"/>
          </p:cNvPicPr>
          <p:nvPr/>
        </p:nvPicPr>
        <p:blipFill>
          <a:blip r:embed="rId2"/>
          <a:stretch>
            <a:fillRect/>
          </a:stretch>
        </p:blipFill>
        <p:spPr>
          <a:xfrm>
            <a:off x="8232000" y="4612698"/>
            <a:ext cx="3960000" cy="224530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210505--awr-zoom-background4.png" descr="210505--awr-zoom-background4.png"/>
          <p:cNvPicPr>
            <a:picLocks/>
          </p:cNvPicPr>
          <p:nvPr/>
        </p:nvPicPr>
        <p:blipFill>
          <a:blip r:embed="rId2"/>
          <a:stretch>
            <a:fillRect/>
          </a:stretch>
        </p:blipFill>
        <p:spPr>
          <a:xfrm>
            <a:off x="36112" y="-22220"/>
            <a:ext cx="12119777" cy="6902441"/>
          </a:xfrm>
          <a:prstGeom prst="rect">
            <a:avLst/>
          </a:prstGeom>
          <a:ln w="12700">
            <a:miter lim="400000"/>
          </a:ln>
        </p:spPr>
      </p:pic>
      <p:sp>
        <p:nvSpPr>
          <p:cNvPr id="404" name="Gaining decisions  for  Christ"/>
          <p:cNvSpPr txBox="1"/>
          <p:nvPr/>
        </p:nvSpPr>
        <p:spPr>
          <a:xfrm>
            <a:off x="3676120" y="2008820"/>
            <a:ext cx="4516990" cy="3101089"/>
          </a:xfrm>
          <a:prstGeom prst="rect">
            <a:avLst/>
          </a:prstGeom>
          <a:ln w="12700">
            <a:miter lim="400000"/>
          </a:ln>
          <a:effectLst>
            <a:outerShdw blurRad="1016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6789" tIns="26789" rIns="26789" bIns="26789" anchor="ctr">
            <a:spAutoFit/>
          </a:bodyPr>
          <a:lstStyle/>
          <a:p>
            <a:pPr algn="ctr">
              <a:defRPr sz="14000">
                <a:ln w="12700" cap="flat">
                  <a:solidFill>
                    <a:srgbClr val="000000"/>
                  </a:solidFill>
                  <a:prstDash val="solid"/>
                  <a:miter lim="400000"/>
                </a:ln>
                <a:effectLst>
                  <a:outerShdw blurRad="12700" dist="63500" dir="6466628" rotWithShape="0">
                    <a:srgbClr val="000000"/>
                  </a:outerShdw>
                </a:effectLst>
                <a:latin typeface="FranklinGotTReg"/>
                <a:ea typeface="FranklinGotTReg"/>
                <a:cs typeface="FranklinGotTReg"/>
                <a:sym typeface="FranklinGotTReg"/>
              </a:defRPr>
            </a:pPr>
            <a:r>
              <a:rPr lang="ru-RU" sz="6600" dirty="0">
                <a:solidFill>
                  <a:schemeClr val="bg1"/>
                </a:solidFill>
              </a:rPr>
              <a:t>Принятие </a:t>
            </a:r>
          </a:p>
          <a:p>
            <a:pPr algn="ctr">
              <a:defRPr sz="14000">
                <a:ln w="12700" cap="flat">
                  <a:solidFill>
                    <a:srgbClr val="000000"/>
                  </a:solidFill>
                  <a:prstDash val="solid"/>
                  <a:miter lim="400000"/>
                </a:ln>
                <a:effectLst>
                  <a:outerShdw blurRad="12700" dist="63500" dir="6466628" rotWithShape="0">
                    <a:srgbClr val="000000"/>
                  </a:outerShdw>
                </a:effectLst>
                <a:latin typeface="FranklinGotTReg"/>
                <a:ea typeface="FranklinGotTReg"/>
                <a:cs typeface="FranklinGotTReg"/>
                <a:sym typeface="FranklinGotTReg"/>
              </a:defRPr>
            </a:pPr>
            <a:r>
              <a:rPr lang="ru-RU" sz="6600" dirty="0">
                <a:solidFill>
                  <a:schemeClr val="bg1"/>
                </a:solidFill>
              </a:rPr>
              <a:t>решений</a:t>
            </a:r>
          </a:p>
          <a:p>
            <a:pPr algn="ctr">
              <a:defRPr sz="14000">
                <a:ln w="12700" cap="flat">
                  <a:solidFill>
                    <a:srgbClr val="000000"/>
                  </a:solidFill>
                  <a:prstDash val="solid"/>
                  <a:miter lim="400000"/>
                </a:ln>
                <a:effectLst>
                  <a:outerShdw blurRad="12700" dist="63500" dir="6466628" rotWithShape="0">
                    <a:srgbClr val="000000"/>
                  </a:outerShdw>
                </a:effectLst>
                <a:latin typeface="FranklinGotTReg"/>
                <a:ea typeface="FranklinGotTReg"/>
                <a:cs typeface="FranklinGotTReg"/>
                <a:sym typeface="FranklinGotTReg"/>
              </a:defRPr>
            </a:pPr>
            <a:r>
              <a:rPr lang="ru-RU" sz="6600" dirty="0">
                <a:solidFill>
                  <a:schemeClr val="bg1"/>
                </a:solidFill>
              </a:rPr>
              <a:t>для Христа</a:t>
            </a:r>
            <a:endParaRPr sz="6600" dirty="0">
              <a:solidFill>
                <a:schemeClr val="bg1"/>
              </a:solidFill>
            </a:endParaRPr>
          </a:p>
        </p:txBody>
      </p:sp>
    </p:spTree>
    <p:extLst>
      <p:ext uri="{BB962C8B-B14F-4D97-AF65-F5344CB8AC3E}">
        <p14:creationId xmlns:p14="http://schemas.microsoft.com/office/powerpoint/2010/main" val="37084892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Double-click to edit"/>
          <p:cNvSpPr txBox="1">
            <a:spLocks noGrp="1"/>
          </p:cNvSpPr>
          <p:nvPr>
            <p:ph type="body" idx="1"/>
          </p:nvPr>
        </p:nvSpPr>
        <p:spPr>
          <a:xfrm>
            <a:off x="818010" y="692363"/>
            <a:ext cx="9556076" cy="4351338"/>
          </a:xfrm>
          <a:prstGeom prst="rect">
            <a:avLst/>
          </a:prstGeom>
        </p:spPr>
        <p:txBody>
          <a:bodyPr>
            <a:normAutofit/>
          </a:bodyPr>
          <a:lstStyle/>
          <a:p>
            <a:pPr marL="514350" indent="-514350">
              <a:lnSpc>
                <a:spcPct val="100000"/>
              </a:lnSpc>
              <a:spcAft>
                <a:spcPts val="600"/>
              </a:spcAft>
              <a:buSzPct val="110000"/>
              <a:buAutoNum type="arabicPeriod"/>
            </a:pPr>
            <a:r>
              <a:rPr lang="ru-RU" sz="3600" b="1" dirty="0">
                <a:solidFill>
                  <a:schemeClr val="bg1"/>
                </a:solidFill>
                <a:latin typeface="Helvetica" pitchFamily="2" charset="0"/>
              </a:rPr>
              <a:t> Нужно быть лично знакомым с этим;</a:t>
            </a:r>
          </a:p>
          <a:p>
            <a:pPr marL="514350" indent="-514350">
              <a:lnSpc>
                <a:spcPct val="100000"/>
              </a:lnSpc>
              <a:spcAft>
                <a:spcPts val="600"/>
              </a:spcAft>
              <a:buSzPct val="110000"/>
              <a:buAutoNum type="arabicPeriod"/>
            </a:pPr>
            <a:r>
              <a:rPr lang="ru-RU" sz="3600" b="1" dirty="0">
                <a:solidFill>
                  <a:schemeClr val="bg1"/>
                </a:solidFill>
                <a:latin typeface="Helvetica" pitchFamily="2" charset="0"/>
              </a:rPr>
              <a:t> Изучить, как это работает;</a:t>
            </a:r>
          </a:p>
          <a:p>
            <a:pPr marL="514350" indent="-514350">
              <a:lnSpc>
                <a:spcPct val="100000"/>
              </a:lnSpc>
              <a:spcAft>
                <a:spcPts val="600"/>
              </a:spcAft>
              <a:buSzPct val="110000"/>
              <a:buAutoNum type="arabicPeriod"/>
            </a:pPr>
            <a:r>
              <a:rPr lang="ru-RU" sz="3600" b="1" dirty="0">
                <a:solidFill>
                  <a:schemeClr val="bg1"/>
                </a:solidFill>
                <a:latin typeface="Helvetica" pitchFamily="2" charset="0"/>
              </a:rPr>
              <a:t> Что указывает на то, что оно есть;</a:t>
            </a:r>
          </a:p>
          <a:p>
            <a:pPr marL="514350" indent="-514350">
              <a:lnSpc>
                <a:spcPct val="100000"/>
              </a:lnSpc>
              <a:spcAft>
                <a:spcPts val="600"/>
              </a:spcAft>
              <a:buSzPct val="110000"/>
              <a:buAutoNum type="arabicPeriod"/>
            </a:pPr>
            <a:r>
              <a:rPr lang="ru-RU" sz="3600" b="1" dirty="0">
                <a:solidFill>
                  <a:schemeClr val="bg1"/>
                </a:solidFill>
                <a:latin typeface="Helvetica" pitchFamily="2" charset="0"/>
              </a:rPr>
              <a:t> Что нужно сделать, чтобы  способствовать его преобразованию в решение.</a:t>
            </a:r>
            <a:endParaRPr sz="3600" b="1" dirty="0">
              <a:solidFill>
                <a:schemeClr val="bg1"/>
              </a:solidFill>
              <a:latin typeface="Helvetica" pitchFamily="2" charset="0"/>
            </a:endParaRPr>
          </a:p>
        </p:txBody>
      </p:sp>
      <p:pic>
        <p:nvPicPr>
          <p:cNvPr id="386" name="img42.jpg" descr="img42.jpg"/>
          <p:cNvPicPr>
            <a:picLocks noChangeAspect="1"/>
          </p:cNvPicPr>
          <p:nvPr/>
        </p:nvPicPr>
        <p:blipFill>
          <a:blip r:embed="rId2"/>
          <a:stretch>
            <a:fillRect/>
          </a:stretch>
        </p:blipFill>
        <p:spPr>
          <a:xfrm>
            <a:off x="8232000" y="4317321"/>
            <a:ext cx="3960000" cy="254067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Double-click to edit"/>
          <p:cNvSpPr txBox="1">
            <a:spLocks noGrp="1"/>
          </p:cNvSpPr>
          <p:nvPr>
            <p:ph type="body" idx="1"/>
          </p:nvPr>
        </p:nvSpPr>
        <p:spPr>
          <a:xfrm>
            <a:off x="1284515" y="1164772"/>
            <a:ext cx="9372600" cy="3374572"/>
          </a:xfrm>
          <a:prstGeom prst="rect">
            <a:avLst/>
          </a:prstGeom>
        </p:spPr>
        <p:txBody>
          <a:bodyPr>
            <a:noAutofit/>
          </a:bodyPr>
          <a:lstStyle/>
          <a:p>
            <a:pPr marL="0" indent="0">
              <a:lnSpc>
                <a:spcPct val="100000"/>
              </a:lnSpc>
              <a:buNone/>
            </a:pPr>
            <a:r>
              <a:rPr lang="ru-RU" sz="3600" b="1" dirty="0">
                <a:solidFill>
                  <a:schemeClr val="bg1"/>
                </a:solidFill>
                <a:latin typeface="Helvetica" pitchFamily="2" charset="0"/>
              </a:rPr>
              <a:t>«Каждое новое проявление обращения благодатью Божьей неверующих душ имеет Божественное происхождение».</a:t>
            </a:r>
          </a:p>
          <a:p>
            <a:pPr marL="0" indent="0">
              <a:lnSpc>
                <a:spcPct val="100000"/>
              </a:lnSpc>
              <a:buNone/>
            </a:pPr>
            <a:endParaRPr lang="ru-RU" sz="3200" i="1" dirty="0">
              <a:solidFill>
                <a:schemeClr val="bg1"/>
              </a:solidFill>
              <a:latin typeface="Helvetica" pitchFamily="2" charset="0"/>
            </a:endParaRPr>
          </a:p>
          <a:p>
            <a:pPr marL="0" indent="0">
              <a:lnSpc>
                <a:spcPct val="100000"/>
              </a:lnSpc>
              <a:buNone/>
            </a:pPr>
            <a:r>
              <a:rPr lang="ru-RU" sz="3200" i="1" dirty="0">
                <a:solidFill>
                  <a:schemeClr val="bg1"/>
                </a:solidFill>
                <a:latin typeface="Helvetica" pitchFamily="2" charset="0"/>
              </a:rPr>
              <a:t>Евангелизм, с. 284.3</a:t>
            </a:r>
            <a:endParaRPr sz="3200" i="1" dirty="0">
              <a:solidFill>
                <a:schemeClr val="bg1"/>
              </a:solidFill>
              <a:latin typeface="Helvetica" pitchFamily="2" charset="0"/>
            </a:endParaRPr>
          </a:p>
        </p:txBody>
      </p:sp>
      <p:pic>
        <p:nvPicPr>
          <p:cNvPr id="392" name="img43.jpg" descr="img43.jpg"/>
          <p:cNvPicPr>
            <a:picLocks noChangeAspect="1"/>
          </p:cNvPicPr>
          <p:nvPr/>
        </p:nvPicPr>
        <p:blipFill>
          <a:blip r:embed="rId2"/>
          <a:stretch>
            <a:fillRect/>
          </a:stretch>
        </p:blipFill>
        <p:spPr>
          <a:xfrm>
            <a:off x="8232000" y="4461521"/>
            <a:ext cx="3960000" cy="239647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Double-click to edit"/>
          <p:cNvSpPr txBox="1">
            <a:spLocks noGrp="1"/>
          </p:cNvSpPr>
          <p:nvPr>
            <p:ph type="body" idx="1"/>
          </p:nvPr>
        </p:nvSpPr>
        <p:spPr>
          <a:xfrm>
            <a:off x="970393" y="762068"/>
            <a:ext cx="10296320" cy="5203301"/>
          </a:xfrm>
          <a:prstGeom prst="rect">
            <a:avLst/>
          </a:prstGeom>
        </p:spPr>
        <p:txBody>
          <a:bodyPr>
            <a:noAutofit/>
          </a:bodyPr>
          <a:lstStyle/>
          <a:p>
            <a:pPr marL="0" indent="0">
              <a:lnSpc>
                <a:spcPct val="100000"/>
              </a:lnSpc>
              <a:buNone/>
            </a:pPr>
            <a:r>
              <a:rPr lang="ru-RU" sz="3600" b="1" dirty="0">
                <a:solidFill>
                  <a:schemeClr val="bg1"/>
                </a:solidFill>
                <a:latin typeface="Helvetica" pitchFamily="2" charset="0"/>
              </a:rPr>
              <a:t>«Христос — Источник всякого благого порыва. Только Он может привить нам отвращение ко греху. Всякое стремление  к истине и чистоте так же, как и осознание своей греховности, свидетельствует о том, что Его Дух воздействует на наши сердца». </a:t>
            </a:r>
          </a:p>
          <a:p>
            <a:pPr marL="0" indent="0">
              <a:lnSpc>
                <a:spcPct val="100000"/>
              </a:lnSpc>
              <a:buNone/>
            </a:pPr>
            <a:endParaRPr lang="ru-RU" sz="3200" i="1" dirty="0">
              <a:solidFill>
                <a:schemeClr val="bg1"/>
              </a:solidFill>
              <a:latin typeface="Helvetica" pitchFamily="2" charset="0"/>
            </a:endParaRPr>
          </a:p>
          <a:p>
            <a:pPr marL="0" indent="0">
              <a:lnSpc>
                <a:spcPct val="100000"/>
              </a:lnSpc>
              <a:buNone/>
            </a:pPr>
            <a:r>
              <a:rPr lang="ru-RU" sz="3200" i="1" dirty="0">
                <a:solidFill>
                  <a:schemeClr val="bg1"/>
                </a:solidFill>
                <a:latin typeface="Helvetica" pitchFamily="2" charset="0"/>
              </a:rPr>
              <a:t>Путь ко Христу, с. 26.2</a:t>
            </a:r>
            <a:endParaRPr sz="3200" i="1" dirty="0">
              <a:solidFill>
                <a:schemeClr val="bg1"/>
              </a:solidFill>
              <a:latin typeface="Helvetica" pitchFamily="2" charset="0"/>
            </a:endParaRPr>
          </a:p>
        </p:txBody>
      </p:sp>
      <p:pic>
        <p:nvPicPr>
          <p:cNvPr id="397" name="img44.jpg" descr="img44.jpg"/>
          <p:cNvPicPr>
            <a:picLocks noChangeAspect="1"/>
          </p:cNvPicPr>
          <p:nvPr/>
        </p:nvPicPr>
        <p:blipFill>
          <a:blip r:embed="rId2"/>
          <a:stretch>
            <a:fillRect/>
          </a:stretch>
        </p:blipFill>
        <p:spPr>
          <a:xfrm>
            <a:off x="8232000" y="4627249"/>
            <a:ext cx="3960000" cy="223075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Double-click to edit"/>
          <p:cNvSpPr txBox="1">
            <a:spLocks noGrp="1"/>
          </p:cNvSpPr>
          <p:nvPr>
            <p:ph type="body" idx="1"/>
          </p:nvPr>
        </p:nvSpPr>
        <p:spPr>
          <a:xfrm>
            <a:off x="838200" y="2105789"/>
            <a:ext cx="10515600" cy="981743"/>
          </a:xfrm>
          <a:prstGeom prst="rect">
            <a:avLst/>
          </a:prstGeom>
        </p:spPr>
        <p:txBody>
          <a:bodyPr>
            <a:normAutofit/>
          </a:bodyPr>
          <a:lstStyle/>
          <a:p>
            <a:pPr marL="0" indent="0" algn="ctr">
              <a:buNone/>
            </a:pPr>
            <a:r>
              <a:rPr lang="ru-RU" sz="5400" b="1" dirty="0">
                <a:solidFill>
                  <a:schemeClr val="bg1"/>
                </a:solidFill>
                <a:latin typeface="Helvetica" pitchFamily="2" charset="0"/>
              </a:rPr>
              <a:t>Ищите видимые индикаторы</a:t>
            </a:r>
            <a:endParaRPr sz="5400" b="1" dirty="0">
              <a:solidFill>
                <a:schemeClr val="bg1"/>
              </a:solidFill>
              <a:latin typeface="Helvetica" pitchFamily="2" charset="0"/>
            </a:endParaRPr>
          </a:p>
        </p:txBody>
      </p:sp>
      <p:pic>
        <p:nvPicPr>
          <p:cNvPr id="401" name="img45.jpg" descr="img45.jpg"/>
          <p:cNvPicPr>
            <a:picLocks noChangeAspect="1"/>
          </p:cNvPicPr>
          <p:nvPr/>
        </p:nvPicPr>
        <p:blipFill>
          <a:blip r:embed="rId2"/>
          <a:stretch>
            <a:fillRect/>
          </a:stretch>
        </p:blipFill>
        <p:spPr>
          <a:xfrm>
            <a:off x="8232000" y="4624855"/>
            <a:ext cx="3960000" cy="223314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Double-click to edit"/>
          <p:cNvSpPr txBox="1">
            <a:spLocks noGrp="1"/>
          </p:cNvSpPr>
          <p:nvPr>
            <p:ph type="body" idx="1"/>
          </p:nvPr>
        </p:nvSpPr>
        <p:spPr>
          <a:xfrm>
            <a:off x="677778" y="233752"/>
            <a:ext cx="5146080" cy="6537160"/>
          </a:xfrm>
          <a:prstGeom prst="rect">
            <a:avLst/>
          </a:prstGeom>
        </p:spPr>
        <p:txBody>
          <a:bodyPr>
            <a:normAutofit fontScale="85000" lnSpcReduction="20000"/>
          </a:bodyPr>
          <a:lstStyle/>
          <a:p>
            <a:pPr marL="0" indent="0" algn="ctr">
              <a:buNone/>
            </a:pPr>
            <a:r>
              <a:rPr lang="ru-RU" sz="2600" b="1" dirty="0">
                <a:solidFill>
                  <a:schemeClr val="bg1"/>
                </a:solidFill>
                <a:latin typeface="Helvetica" pitchFamily="2" charset="0"/>
              </a:rPr>
              <a:t>Позитивные индикаторы</a:t>
            </a:r>
          </a:p>
          <a:p>
            <a:pPr marL="0" indent="0" algn="ctr">
              <a:buNone/>
            </a:pPr>
            <a:endParaRPr lang="ru-RU" b="1" dirty="0">
              <a:solidFill>
                <a:schemeClr val="bg1"/>
              </a:solidFill>
              <a:latin typeface="Helvetica" pitchFamily="2" charset="0"/>
            </a:endParaRPr>
          </a:p>
          <a:p>
            <a:pPr marL="457200" indent="-457200">
              <a:spcAft>
                <a:spcPts val="600"/>
              </a:spcAft>
              <a:buSzPct val="110000"/>
              <a:buAutoNum type="arabicPeriod"/>
            </a:pPr>
            <a:r>
              <a:rPr lang="ru-RU" dirty="0">
                <a:solidFill>
                  <a:schemeClr val="bg1"/>
                </a:solidFill>
                <a:latin typeface="Helvetica" pitchFamily="2" charset="0"/>
              </a:rPr>
              <a:t>Радость</a:t>
            </a:r>
          </a:p>
          <a:p>
            <a:pPr marL="457200" indent="-457200">
              <a:spcAft>
                <a:spcPts val="600"/>
              </a:spcAft>
              <a:buSzPct val="110000"/>
              <a:buAutoNum type="arabicPeriod"/>
            </a:pPr>
            <a:r>
              <a:rPr lang="ru-RU" dirty="0">
                <a:solidFill>
                  <a:schemeClr val="bg1"/>
                </a:solidFill>
                <a:latin typeface="Helvetica" pitchFamily="2" charset="0"/>
              </a:rPr>
              <a:t>Передача информации другим</a:t>
            </a:r>
            <a:endParaRPr lang="en-US" dirty="0">
              <a:solidFill>
                <a:schemeClr val="bg1"/>
              </a:solidFill>
              <a:latin typeface="Helvetica" pitchFamily="2" charset="0"/>
            </a:endParaRPr>
          </a:p>
          <a:p>
            <a:pPr marL="457200" indent="-457200">
              <a:spcAft>
                <a:spcPts val="600"/>
              </a:spcAft>
              <a:buSzPct val="110000"/>
              <a:buAutoNum type="arabicPeriod"/>
            </a:pPr>
            <a:r>
              <a:rPr lang="ru-RU" dirty="0">
                <a:solidFill>
                  <a:schemeClr val="bg1"/>
                </a:solidFill>
                <a:latin typeface="Helvetica" pitchFamily="2" charset="0"/>
              </a:rPr>
              <a:t>Практическое применение – индивидуально</a:t>
            </a:r>
          </a:p>
          <a:p>
            <a:pPr marL="457200" indent="-457200">
              <a:spcAft>
                <a:spcPts val="600"/>
              </a:spcAft>
              <a:buSzPct val="110000"/>
              <a:buAutoNum type="arabicPeriod"/>
            </a:pPr>
            <a:r>
              <a:rPr lang="ru-RU" dirty="0">
                <a:solidFill>
                  <a:schemeClr val="bg1"/>
                </a:solidFill>
                <a:latin typeface="Helvetica" pitchFamily="2" charset="0"/>
              </a:rPr>
              <a:t>Слёзы радости</a:t>
            </a:r>
          </a:p>
          <a:p>
            <a:pPr marL="457200" indent="-457200">
              <a:spcAft>
                <a:spcPts val="600"/>
              </a:spcAft>
              <a:buSzPct val="110000"/>
              <a:buAutoNum type="arabicPeriod"/>
            </a:pPr>
            <a:r>
              <a:rPr lang="ru-RU" dirty="0">
                <a:solidFill>
                  <a:schemeClr val="bg1"/>
                </a:solidFill>
                <a:latin typeface="Helvetica" pitchFamily="2" charset="0"/>
              </a:rPr>
              <a:t>Невозможность остаться в стороне</a:t>
            </a:r>
          </a:p>
          <a:p>
            <a:pPr marL="457200" indent="-457200">
              <a:spcAft>
                <a:spcPts val="600"/>
              </a:spcAft>
              <a:buSzPct val="110000"/>
              <a:buAutoNum type="arabicPeriod"/>
            </a:pPr>
            <a:r>
              <a:rPr lang="ru-RU" dirty="0">
                <a:solidFill>
                  <a:schemeClr val="bg1"/>
                </a:solidFill>
                <a:latin typeface="Helvetica" pitchFamily="2" charset="0"/>
              </a:rPr>
              <a:t>Лицо светится</a:t>
            </a:r>
            <a:endParaRPr lang="en-US" dirty="0">
              <a:solidFill>
                <a:schemeClr val="bg1"/>
              </a:solidFill>
              <a:latin typeface="Helvetica" pitchFamily="2" charset="0"/>
            </a:endParaRPr>
          </a:p>
          <a:p>
            <a:pPr marL="457200" indent="-457200">
              <a:spcAft>
                <a:spcPts val="600"/>
              </a:spcAft>
              <a:buSzPct val="110000"/>
              <a:buAutoNum type="arabicPeriod"/>
            </a:pPr>
            <a:r>
              <a:rPr lang="ru-RU" dirty="0">
                <a:solidFill>
                  <a:schemeClr val="bg1"/>
                </a:solidFill>
                <a:latin typeface="Helvetica" pitchFamily="2" charset="0"/>
              </a:rPr>
              <a:t>Дружелюбный настрой</a:t>
            </a:r>
          </a:p>
          <a:p>
            <a:pPr marL="457200" indent="-457200">
              <a:spcAft>
                <a:spcPts val="600"/>
              </a:spcAft>
              <a:buSzPct val="110000"/>
              <a:buAutoNum type="arabicPeriod"/>
            </a:pPr>
            <a:r>
              <a:rPr lang="ru-RU" dirty="0">
                <a:solidFill>
                  <a:schemeClr val="bg1"/>
                </a:solidFill>
                <a:latin typeface="Helvetica" pitchFamily="2" charset="0"/>
              </a:rPr>
              <a:t>Вопросы</a:t>
            </a:r>
          </a:p>
          <a:p>
            <a:pPr marL="457200" indent="-457200">
              <a:spcAft>
                <a:spcPts val="600"/>
              </a:spcAft>
              <a:buSzPct val="110000"/>
              <a:buAutoNum type="arabicPeriod"/>
            </a:pPr>
            <a:r>
              <a:rPr lang="ru-RU" dirty="0">
                <a:solidFill>
                  <a:schemeClr val="bg1"/>
                </a:solidFill>
                <a:latin typeface="Helvetica" pitchFamily="2" charset="0"/>
              </a:rPr>
              <a:t>Исследование</a:t>
            </a:r>
          </a:p>
          <a:p>
            <a:pPr marL="457200" indent="-457200">
              <a:spcAft>
                <a:spcPts val="600"/>
              </a:spcAft>
              <a:buSzPct val="110000"/>
              <a:buAutoNum type="arabicPeriod"/>
            </a:pPr>
            <a:r>
              <a:rPr lang="ru-RU" dirty="0">
                <a:solidFill>
                  <a:schemeClr val="bg1"/>
                </a:solidFill>
                <a:latin typeface="Helvetica" pitchFamily="2" charset="0"/>
              </a:rPr>
              <a:t>Позитивное отношение</a:t>
            </a:r>
          </a:p>
          <a:p>
            <a:pPr marL="457200" indent="-457200">
              <a:spcAft>
                <a:spcPts val="600"/>
              </a:spcAft>
              <a:buSzPct val="110000"/>
              <a:buAutoNum type="arabicPeriod"/>
            </a:pPr>
            <a:r>
              <a:rPr lang="ru-RU" dirty="0">
                <a:solidFill>
                  <a:schemeClr val="bg1"/>
                </a:solidFill>
                <a:latin typeface="Helvetica" pitchFamily="2" charset="0"/>
              </a:rPr>
              <a:t>Изменение образа жизни</a:t>
            </a:r>
          </a:p>
          <a:p>
            <a:pPr marL="457200" indent="-457200">
              <a:spcAft>
                <a:spcPts val="600"/>
              </a:spcAft>
              <a:buSzPct val="110000"/>
              <a:buAutoNum type="arabicPeriod"/>
            </a:pPr>
            <a:r>
              <a:rPr lang="ru-RU" dirty="0">
                <a:solidFill>
                  <a:schemeClr val="bg1"/>
                </a:solidFill>
                <a:latin typeface="Helvetica" pitchFamily="2" charset="0"/>
              </a:rPr>
              <a:t>Восстановление</a:t>
            </a:r>
          </a:p>
          <a:p>
            <a:pPr marL="457200" indent="-457200">
              <a:spcAft>
                <a:spcPts val="600"/>
              </a:spcAft>
              <a:buSzPct val="110000"/>
              <a:buAutoNum type="arabicPeriod"/>
            </a:pPr>
            <a:r>
              <a:rPr lang="ru-RU" dirty="0">
                <a:solidFill>
                  <a:schemeClr val="bg1"/>
                </a:solidFill>
                <a:latin typeface="Helvetica" pitchFamily="2" charset="0"/>
              </a:rPr>
              <a:t>Мир</a:t>
            </a:r>
          </a:p>
          <a:p>
            <a:pPr marL="457200" indent="-457200">
              <a:spcAft>
                <a:spcPts val="600"/>
              </a:spcAft>
              <a:buSzPct val="110000"/>
              <a:buAutoNum type="arabicPeriod"/>
            </a:pPr>
            <a:r>
              <a:rPr lang="ru-RU" dirty="0">
                <a:solidFill>
                  <a:schemeClr val="bg1"/>
                </a:solidFill>
                <a:latin typeface="Helvetica" pitchFamily="2" charset="0"/>
              </a:rPr>
              <a:t>Молитва за это</a:t>
            </a:r>
          </a:p>
        </p:txBody>
      </p:sp>
      <p:sp>
        <p:nvSpPr>
          <p:cNvPr id="5" name="Double-click to edit"/>
          <p:cNvSpPr txBox="1">
            <a:spLocks/>
          </p:cNvSpPr>
          <p:nvPr/>
        </p:nvSpPr>
        <p:spPr>
          <a:xfrm>
            <a:off x="6548254" y="320840"/>
            <a:ext cx="5249384" cy="6406530"/>
          </a:xfrm>
          <a:prstGeom prst="rect">
            <a:avLst/>
          </a:prstGeom>
        </p:spPr>
        <p:txBody>
          <a:bodyPr vert="horz" lIns="91440" tIns="45720" rIns="91440" bIns="45720" numCol="1" rtlCol="0">
            <a:normAutofit fontScale="85000" lnSpcReduction="20000"/>
          </a:bodyPr>
          <a:lstStyle>
            <a:lvl1pPr marL="305594" indent="-305594" algn="l" defTabSz="914400" rtl="0" eaLnBrk="1" latinLnBrk="0" hangingPunct="1">
              <a:lnSpc>
                <a:spcPct val="90000"/>
              </a:lnSpc>
              <a:spcBef>
                <a:spcPts val="1000"/>
              </a:spcBef>
              <a:buSzPct val="145000"/>
              <a:buFont typeface="Arial" panose="020B0604020202020204" pitchFamily="34" charset="0"/>
              <a:buChar char="•"/>
              <a:defRPr sz="2200" kern="1200">
                <a:solidFill>
                  <a:schemeClr val="tx1"/>
                </a:solidFill>
                <a:latin typeface="Helvetica Neue"/>
                <a:ea typeface="Helvetica Neue"/>
                <a:cs typeface="Helvetica Neue"/>
                <a:sym typeface="Helvetica Neue"/>
              </a:defRPr>
            </a:lvl1pPr>
            <a:lvl2pPr marL="527844" indent="-305594" algn="l" defTabSz="914400" rtl="0" eaLnBrk="1" latinLnBrk="0" hangingPunct="1">
              <a:lnSpc>
                <a:spcPct val="90000"/>
              </a:lnSpc>
              <a:spcBef>
                <a:spcPts val="500"/>
              </a:spcBef>
              <a:buSzPct val="145000"/>
              <a:buFont typeface="Arial" panose="020B0604020202020204" pitchFamily="34" charset="0"/>
              <a:buChar char="•"/>
              <a:defRPr sz="2200" kern="1200">
                <a:solidFill>
                  <a:schemeClr val="tx1"/>
                </a:solidFill>
                <a:latin typeface="Helvetica Neue"/>
                <a:ea typeface="Helvetica Neue"/>
                <a:cs typeface="Helvetica Neue"/>
                <a:sym typeface="Helvetica Neue"/>
              </a:defRPr>
            </a:lvl2pPr>
            <a:lvl3pPr marL="750094" indent="-305594" algn="l" defTabSz="914400" rtl="0" eaLnBrk="1" latinLnBrk="0" hangingPunct="1">
              <a:lnSpc>
                <a:spcPct val="90000"/>
              </a:lnSpc>
              <a:spcBef>
                <a:spcPts val="500"/>
              </a:spcBef>
              <a:buSzPct val="145000"/>
              <a:buFont typeface="Arial" panose="020B0604020202020204" pitchFamily="34" charset="0"/>
              <a:buChar char="•"/>
              <a:defRPr sz="2200" kern="1200">
                <a:solidFill>
                  <a:schemeClr val="tx1"/>
                </a:solidFill>
                <a:latin typeface="Helvetica Neue"/>
                <a:ea typeface="Helvetica Neue"/>
                <a:cs typeface="Helvetica Neue"/>
                <a:sym typeface="Helvetica Neue"/>
              </a:defRPr>
            </a:lvl3pPr>
            <a:lvl4pPr marL="972344" indent="-305594" algn="l" defTabSz="914400" rtl="0" eaLnBrk="1" latinLnBrk="0" hangingPunct="1">
              <a:lnSpc>
                <a:spcPct val="90000"/>
              </a:lnSpc>
              <a:spcBef>
                <a:spcPts val="500"/>
              </a:spcBef>
              <a:buSzPct val="145000"/>
              <a:buFont typeface="Arial" panose="020B0604020202020204" pitchFamily="34" charset="0"/>
              <a:buChar char="•"/>
              <a:defRPr sz="2200" kern="1200">
                <a:solidFill>
                  <a:schemeClr val="tx1"/>
                </a:solidFill>
                <a:latin typeface="Helvetica Neue"/>
                <a:ea typeface="Helvetica Neue"/>
                <a:cs typeface="Helvetica Neue"/>
                <a:sym typeface="Helvetica Neue"/>
              </a:defRPr>
            </a:lvl4pPr>
            <a:lvl5pPr marL="1194594" indent="-305594" algn="l" defTabSz="914400" rtl="0" eaLnBrk="1" latinLnBrk="0" hangingPunct="1">
              <a:lnSpc>
                <a:spcPct val="90000"/>
              </a:lnSpc>
              <a:spcBef>
                <a:spcPts val="500"/>
              </a:spcBef>
              <a:buSzPct val="145000"/>
              <a:buFont typeface="Arial" panose="020B0604020202020204" pitchFamily="34" charset="0"/>
              <a:buChar char="•"/>
              <a:defRPr sz="2200" kern="1200">
                <a:solidFill>
                  <a:schemeClr val="tx1"/>
                </a:solidFill>
                <a:latin typeface="Helvetica Neue"/>
                <a:ea typeface="Helvetica Neue"/>
                <a:cs typeface="Helvetica Neue"/>
                <a:sym typeface="Helvetica Neu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600" b="1" dirty="0">
                <a:solidFill>
                  <a:schemeClr val="bg1"/>
                </a:solidFill>
                <a:latin typeface="Helvetica" pitchFamily="2" charset="0"/>
              </a:rPr>
              <a:t>Негативные индикаторы</a:t>
            </a:r>
          </a:p>
          <a:p>
            <a:pPr marL="0" indent="0" algn="ctr">
              <a:buFont typeface="Arial" panose="020B0604020202020204" pitchFamily="34" charset="0"/>
              <a:buNone/>
            </a:pPr>
            <a:endParaRPr lang="ru-RU" b="1" dirty="0">
              <a:solidFill>
                <a:schemeClr val="bg1"/>
              </a:solidFill>
              <a:latin typeface="Helvetica" pitchFamily="2" charset="0"/>
            </a:endParaRP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Печаль</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Отвержение</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Спор</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Слёзы печали</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Избегание</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Гнев</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Сопротивление</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Возражение</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Отказ от изучения</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Негативное отношение</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Изменение образа жизни</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Сопротивление</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Возбуждённость</a:t>
            </a:r>
          </a:p>
          <a:p>
            <a:pPr marL="457200" indent="-457200">
              <a:spcAft>
                <a:spcPts val="600"/>
              </a:spcAft>
              <a:buSzPct val="110000"/>
              <a:buFont typeface="Arial" panose="020B0604020202020204" pitchFamily="34" charset="0"/>
              <a:buAutoNum type="arabicPeriod"/>
            </a:pPr>
            <a:r>
              <a:rPr lang="ru-RU" dirty="0">
                <a:solidFill>
                  <a:schemeClr val="bg1"/>
                </a:solidFill>
                <a:latin typeface="Helvetica" pitchFamily="2" charset="0"/>
              </a:rPr>
              <a:t>Раздражительность</a:t>
            </a:r>
          </a:p>
        </p:txBody>
      </p:sp>
    </p:spTree>
    <p:extLst>
      <p:ext uri="{BB962C8B-B14F-4D97-AF65-F5344CB8AC3E}">
        <p14:creationId xmlns:p14="http://schemas.microsoft.com/office/powerpoint/2010/main" val="4283079928"/>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1431</Words>
  <Application>Microsoft Macintosh PowerPoint</Application>
  <PresentationFormat>Широкоэкранный</PresentationFormat>
  <Paragraphs>210</Paragraphs>
  <Slides>41</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41</vt:i4>
      </vt:variant>
    </vt:vector>
  </HeadingPairs>
  <TitlesOfParts>
    <vt:vector size="50" baseType="lpstr">
      <vt:lpstr>Arial</vt:lpstr>
      <vt:lpstr>Calibri</vt:lpstr>
      <vt:lpstr>Calibri Light</vt:lpstr>
      <vt:lpstr>FranklinGotTReg</vt:lpstr>
      <vt:lpstr>Helvetica</vt:lpstr>
      <vt:lpstr>Helvetica Neue</vt:lpstr>
      <vt:lpstr>Helvetica Neue Light</vt:lpstr>
      <vt:lpstr>Helvetica Neue Medium</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Негативный индикатор</vt:lpstr>
      <vt:lpstr>Презентация PowerPoint</vt:lpstr>
      <vt:lpstr>Презентация PowerPoint</vt:lpstr>
      <vt:lpstr>Деяния 19:1-5</vt:lpstr>
      <vt:lpstr>Презентация PowerPoint</vt:lpstr>
      <vt:lpstr>Презентация PowerPoint</vt:lpstr>
      <vt:lpstr>Презентация PowerPoint</vt:lpstr>
      <vt:lpstr>Презентация PowerPoint</vt:lpstr>
      <vt:lpstr>Женщина у колодца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Зачем наблюдать?</vt:lpstr>
      <vt:lpstr>Презентация PowerPoint</vt:lpstr>
      <vt:lpstr>Презентация PowerPoint</vt:lpstr>
      <vt:lpstr>Сильное впечатление редко повторяется</vt:lpstr>
      <vt:lpstr>Когда критический момент проходит</vt:lpstr>
      <vt:lpstr>Презентация PowerPoint</vt:lpstr>
      <vt:lpstr>Презентация PowerPoint</vt:lpstr>
      <vt:lpstr>Презентация PowerPoint</vt:lpstr>
      <vt:lpstr>Презентация PowerPoint</vt:lpstr>
      <vt:lpstr>Презентация PowerPoint</vt:lpstr>
      <vt:lpstr>Наша задача</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Torres, Louis</dc:creator>
  <cp:lastModifiedBy>Microsoft Office User</cp:lastModifiedBy>
  <cp:revision>20</cp:revision>
  <dcterms:created xsi:type="dcterms:W3CDTF">2023-03-06T04:55:41Z</dcterms:created>
  <dcterms:modified xsi:type="dcterms:W3CDTF">2023-03-10T09:26:44Z</dcterms:modified>
</cp:coreProperties>
</file>