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83" r:id="rId2"/>
    <p:sldId id="257" r:id="rId3"/>
    <p:sldId id="258" r:id="rId4"/>
    <p:sldId id="259" r:id="rId5"/>
    <p:sldId id="260" r:id="rId6"/>
    <p:sldId id="261" r:id="rId7"/>
    <p:sldId id="262" r:id="rId8"/>
    <p:sldId id="263" r:id="rId9"/>
    <p:sldId id="264" r:id="rId10"/>
    <p:sldId id="277" r:id="rId11"/>
    <p:sldId id="266" r:id="rId12"/>
    <p:sldId id="267" r:id="rId13"/>
    <p:sldId id="278" r:id="rId14"/>
    <p:sldId id="269" r:id="rId15"/>
    <p:sldId id="270" r:id="rId16"/>
    <p:sldId id="279" r:id="rId17"/>
    <p:sldId id="272" r:id="rId18"/>
    <p:sldId id="273" r:id="rId19"/>
    <p:sldId id="281" r:id="rId20"/>
    <p:sldId id="256" r:id="rId21"/>
    <p:sldId id="284" r:id="rId22"/>
    <p:sldId id="282"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82"/>
  </p:normalViewPr>
  <p:slideViewPr>
    <p:cSldViewPr snapToGrid="0">
      <p:cViewPr varScale="1">
        <p:scale>
          <a:sx n="45" d="100"/>
          <a:sy n="45" d="100"/>
        </p:scale>
        <p:origin x="232" y="640"/>
      </p:cViewPr>
      <p:guideLst/>
    </p:cSldViewPr>
  </p:slideViewPr>
  <p:notesTextViewPr>
    <p:cViewPr>
      <p:scale>
        <a:sx n="1" d="1"/>
        <a:sy n="1" d="1"/>
      </p:scale>
      <p:origin x="0" y="0"/>
    </p:cViewPr>
  </p:notesTextViewPr>
  <p:sorterViewPr>
    <p:cViewPr>
      <p:scale>
        <a:sx n="100" d="100"/>
        <a:sy n="100" d="100"/>
      </p:scale>
      <p:origin x="0" y="-110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xfrm>
            <a:off x="1143000" y="685800"/>
            <a:ext cx="4572000" cy="3429000"/>
          </a:xfrm>
          <a:prstGeom prst="rect">
            <a:avLst/>
          </a:prstGeom>
        </p:spPr>
        <p:txBody>
          <a:bodyPr/>
          <a:lstStyle/>
          <a:p>
            <a:endParaRPr/>
          </a:p>
        </p:txBody>
      </p:sp>
      <p:sp>
        <p:nvSpPr>
          <p:cNvPr id="128" name="Shape 12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2400">
        <a:latin typeface="+mj-lt"/>
        <a:ea typeface="+mj-ea"/>
        <a:cs typeface="+mj-cs"/>
        <a:sym typeface="Calibri"/>
      </a:defRPr>
    </a:lvl1pPr>
    <a:lvl2pPr indent="228600" latinLnBrk="0">
      <a:defRPr sz="2400">
        <a:latin typeface="+mj-lt"/>
        <a:ea typeface="+mj-ea"/>
        <a:cs typeface="+mj-cs"/>
        <a:sym typeface="Calibri"/>
      </a:defRPr>
    </a:lvl2pPr>
    <a:lvl3pPr indent="457200" latinLnBrk="0">
      <a:defRPr sz="2400">
        <a:latin typeface="+mj-lt"/>
        <a:ea typeface="+mj-ea"/>
        <a:cs typeface="+mj-cs"/>
        <a:sym typeface="Calibri"/>
      </a:defRPr>
    </a:lvl3pPr>
    <a:lvl4pPr indent="685800" latinLnBrk="0">
      <a:defRPr sz="2400">
        <a:latin typeface="+mj-lt"/>
        <a:ea typeface="+mj-ea"/>
        <a:cs typeface="+mj-cs"/>
        <a:sym typeface="Calibri"/>
      </a:defRPr>
    </a:lvl4pPr>
    <a:lvl5pPr indent="914400" latinLnBrk="0">
      <a:defRPr sz="2400">
        <a:latin typeface="+mj-lt"/>
        <a:ea typeface="+mj-ea"/>
        <a:cs typeface="+mj-cs"/>
        <a:sym typeface="Calibri"/>
      </a:defRPr>
    </a:lvl5pPr>
    <a:lvl6pPr indent="1143000" latinLnBrk="0">
      <a:defRPr sz="2400">
        <a:latin typeface="+mj-lt"/>
        <a:ea typeface="+mj-ea"/>
        <a:cs typeface="+mj-cs"/>
        <a:sym typeface="Calibri"/>
      </a:defRPr>
    </a:lvl6pPr>
    <a:lvl7pPr indent="1371600" latinLnBrk="0">
      <a:defRPr sz="2400">
        <a:latin typeface="+mj-lt"/>
        <a:ea typeface="+mj-ea"/>
        <a:cs typeface="+mj-cs"/>
        <a:sym typeface="Calibri"/>
      </a:defRPr>
    </a:lvl7pPr>
    <a:lvl8pPr indent="1600200" latinLnBrk="0">
      <a:defRPr sz="2400">
        <a:latin typeface="+mj-lt"/>
        <a:ea typeface="+mj-ea"/>
        <a:cs typeface="+mj-cs"/>
        <a:sym typeface="Calibri"/>
      </a:defRPr>
    </a:lvl8pPr>
    <a:lvl9pPr indent="1828800" latinLnBrk="0">
      <a:defRPr sz="24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572649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62930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540732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419600" y="4260850"/>
            <a:ext cx="15544800" cy="2940050"/>
          </a:xfrm>
          <a:prstGeom prst="rect">
            <a:avLst/>
          </a:prstGeom>
        </p:spPr>
        <p:txBody>
          <a:bodyPr/>
          <a:lstStyle/>
          <a:p>
            <a:r>
              <a:t>Title Text</a:t>
            </a:r>
          </a:p>
        </p:txBody>
      </p:sp>
      <p:sp>
        <p:nvSpPr>
          <p:cNvPr id="12" name="Body Level One…"/>
          <p:cNvSpPr txBox="1">
            <a:spLocks noGrp="1"/>
          </p:cNvSpPr>
          <p:nvPr>
            <p:ph type="body" sz="quarter" idx="1"/>
          </p:nvPr>
        </p:nvSpPr>
        <p:spPr>
          <a:xfrm>
            <a:off x="5791200" y="7772400"/>
            <a:ext cx="12801600" cy="35052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16306800" y="549276"/>
            <a:ext cx="4114800" cy="11703051"/>
          </a:xfrm>
          <a:prstGeom prst="rect">
            <a:avLst/>
          </a:prstGeom>
        </p:spPr>
        <p:txBody>
          <a:bodyPr/>
          <a:lstStyle/>
          <a:p>
            <a:r>
              <a:t>Title Text</a:t>
            </a:r>
          </a:p>
        </p:txBody>
      </p:sp>
      <p:sp>
        <p:nvSpPr>
          <p:cNvPr id="102" name="Body Level One…"/>
          <p:cNvSpPr txBox="1">
            <a:spLocks noGrp="1"/>
          </p:cNvSpPr>
          <p:nvPr>
            <p:ph type="body" idx="1"/>
          </p:nvPr>
        </p:nvSpPr>
        <p:spPr>
          <a:xfrm>
            <a:off x="3962400" y="549276"/>
            <a:ext cx="12039600" cy="1170305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4833937" y="2303859"/>
            <a:ext cx="14716126" cy="4643438"/>
          </a:xfrm>
          <a:prstGeom prst="rect">
            <a:avLst/>
          </a:prstGeom>
        </p:spPr>
        <p:txBody>
          <a:bodyPr lIns="71437" tIns="71437" rIns="71437" bIns="71437" anchor="b"/>
          <a:lstStyle>
            <a:lvl1pPr defTabSz="821531">
              <a:defRPr sz="11200">
                <a:solidFill>
                  <a:srgbClr val="FFFFFF"/>
                </a:solidFill>
                <a:latin typeface="Helvetica Neue Medium"/>
                <a:ea typeface="Helvetica Neue Medium"/>
                <a:cs typeface="Helvetica Neue Medium"/>
                <a:sym typeface="Helvetica Neue Medium"/>
              </a:defRPr>
            </a:lvl1pPr>
          </a:lstStyle>
          <a:p>
            <a:r>
              <a:t>Title Text</a:t>
            </a:r>
          </a:p>
        </p:txBody>
      </p:sp>
      <p:sp>
        <p:nvSpPr>
          <p:cNvPr id="111" name="Body Level One…"/>
          <p:cNvSpPr txBox="1">
            <a:spLocks noGrp="1"/>
          </p:cNvSpPr>
          <p:nvPr>
            <p:ph type="body" sz="quarter" idx="1"/>
          </p:nvPr>
        </p:nvSpPr>
        <p:spPr>
          <a:xfrm>
            <a:off x="4833937" y="7072312"/>
            <a:ext cx="14716126" cy="1589485"/>
          </a:xfrm>
          <a:prstGeom prst="rect">
            <a:avLst/>
          </a:prstGeom>
        </p:spPr>
        <p:txBody>
          <a:bodyPr lIns="71437" tIns="71437" rIns="71437" bIns="71437"/>
          <a:lstStyle>
            <a:lvl1pPr marL="0" indent="0" algn="ctr" defTabSz="821531">
              <a:spcBef>
                <a:spcPts val="0"/>
              </a:spcBef>
              <a:buSzTx/>
              <a:buFontTx/>
              <a:buNone/>
              <a:defRPr sz="5200">
                <a:solidFill>
                  <a:srgbClr val="FFFFFF"/>
                </a:solidFill>
                <a:latin typeface="Helvetica Neue"/>
                <a:ea typeface="Helvetica Neue"/>
                <a:cs typeface="Helvetica Neue"/>
                <a:sym typeface="Helvetica Neue"/>
              </a:defRPr>
            </a:lvl1pPr>
            <a:lvl2pPr marL="0" indent="0" algn="ctr" defTabSz="821531">
              <a:spcBef>
                <a:spcPts val="0"/>
              </a:spcBef>
              <a:buSzTx/>
              <a:buFontTx/>
              <a:buNone/>
              <a:defRPr sz="5200">
                <a:solidFill>
                  <a:srgbClr val="FFFFFF"/>
                </a:solidFill>
                <a:latin typeface="Helvetica Neue"/>
                <a:ea typeface="Helvetica Neue"/>
                <a:cs typeface="Helvetica Neue"/>
                <a:sym typeface="Helvetica Neue"/>
              </a:defRPr>
            </a:lvl2pPr>
            <a:lvl3pPr marL="0" indent="0" algn="ctr" defTabSz="821531">
              <a:spcBef>
                <a:spcPts val="0"/>
              </a:spcBef>
              <a:buSzTx/>
              <a:buFontTx/>
              <a:buNone/>
              <a:defRPr sz="5200">
                <a:solidFill>
                  <a:srgbClr val="FFFFFF"/>
                </a:solidFill>
                <a:latin typeface="Helvetica Neue"/>
                <a:ea typeface="Helvetica Neue"/>
                <a:cs typeface="Helvetica Neue"/>
                <a:sym typeface="Helvetica Neue"/>
              </a:defRPr>
            </a:lvl3pPr>
            <a:lvl4pPr marL="0" indent="0" algn="ctr" defTabSz="821531">
              <a:spcBef>
                <a:spcPts val="0"/>
              </a:spcBef>
              <a:buSzTx/>
              <a:buFontTx/>
              <a:buNone/>
              <a:defRPr sz="5200">
                <a:solidFill>
                  <a:srgbClr val="FFFFFF"/>
                </a:solidFill>
                <a:latin typeface="Helvetica Neue"/>
                <a:ea typeface="Helvetica Neue"/>
                <a:cs typeface="Helvetica Neue"/>
                <a:sym typeface="Helvetica Neue"/>
              </a:defRPr>
            </a:lvl4pPr>
            <a:lvl5pPr marL="0" indent="0" algn="ctr" defTabSz="821531">
              <a:spcBef>
                <a:spcPts val="0"/>
              </a:spcBef>
              <a:buSzTx/>
              <a:buFontTx/>
              <a:buNone/>
              <a:defRPr sz="5200">
                <a:solidFill>
                  <a:srgbClr val="FFFFFF"/>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xfrm>
            <a:off x="11954103" y="13073062"/>
            <a:ext cx="466269" cy="477671"/>
          </a:xfrm>
          <a:prstGeom prst="rect">
            <a:avLst/>
          </a:prstGeom>
        </p:spPr>
        <p:txBody>
          <a:bodyPr lIns="71437" tIns="71437" rIns="71437" bIns="71437" anchor="t"/>
          <a:lstStyle>
            <a:lvl1pPr algn="ctr" defTabSz="821531">
              <a:defRPr sz="2200">
                <a:solidFill>
                  <a:srgbClr val="FFFFFF"/>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19" name="Title Text"/>
          <p:cNvSpPr txBox="1">
            <a:spLocks noGrp="1"/>
          </p:cNvSpPr>
          <p:nvPr>
            <p:ph type="title"/>
          </p:nvPr>
        </p:nvSpPr>
        <p:spPr>
          <a:xfrm>
            <a:off x="4387453" y="571500"/>
            <a:ext cx="15609094" cy="2982516"/>
          </a:xfrm>
          <a:prstGeom prst="rect">
            <a:avLst/>
          </a:prstGeom>
        </p:spPr>
        <p:txBody>
          <a:bodyPr lIns="71437" tIns="71437" rIns="71437" bIns="71437"/>
          <a:lstStyle>
            <a:lvl1pPr defTabSz="821531">
              <a:defRPr sz="11200">
                <a:solidFill>
                  <a:srgbClr val="FFFFFF"/>
                </a:solidFill>
                <a:latin typeface="Helvetica Light"/>
                <a:ea typeface="Helvetica Light"/>
                <a:cs typeface="Helvetica Light"/>
                <a:sym typeface="Helvetica Light"/>
              </a:defRPr>
            </a:lvl1pPr>
          </a:lstStyle>
          <a:p>
            <a:r>
              <a:t>Title Text</a:t>
            </a:r>
          </a:p>
        </p:txBody>
      </p:sp>
      <p:sp>
        <p:nvSpPr>
          <p:cNvPr id="120" name="Body Level One…"/>
          <p:cNvSpPr txBox="1">
            <a:spLocks noGrp="1"/>
          </p:cNvSpPr>
          <p:nvPr>
            <p:ph type="body" idx="1"/>
          </p:nvPr>
        </p:nvSpPr>
        <p:spPr>
          <a:xfrm>
            <a:off x="4387453" y="3643312"/>
            <a:ext cx="15609094" cy="8840392"/>
          </a:xfrm>
          <a:prstGeom prst="rect">
            <a:avLst/>
          </a:prstGeom>
        </p:spPr>
        <p:txBody>
          <a:bodyPr lIns="71437" tIns="71437" rIns="71437" bIns="71437" anchor="ctr"/>
          <a:lstStyle>
            <a:lvl1pPr marL="625642" indent="-625642" defTabSz="821531">
              <a:spcBef>
                <a:spcPts val="5900"/>
              </a:spcBef>
              <a:buSzPct val="75000"/>
              <a:buFontTx/>
              <a:defRPr sz="5200">
                <a:solidFill>
                  <a:srgbClr val="FFFFFF"/>
                </a:solidFill>
                <a:latin typeface="Helvetica Light"/>
                <a:ea typeface="Helvetica Light"/>
                <a:cs typeface="Helvetica Light"/>
                <a:sym typeface="Helvetica Light"/>
              </a:defRPr>
            </a:lvl1pPr>
            <a:lvl2pPr marL="1082842" indent="-625642" defTabSz="821531">
              <a:spcBef>
                <a:spcPts val="5900"/>
              </a:spcBef>
              <a:buSzPct val="75000"/>
              <a:buFontTx/>
              <a:buChar char="•"/>
              <a:defRPr sz="5200">
                <a:solidFill>
                  <a:srgbClr val="FFFFFF"/>
                </a:solidFill>
                <a:latin typeface="Helvetica Light"/>
                <a:ea typeface="Helvetica Light"/>
                <a:cs typeface="Helvetica Light"/>
                <a:sym typeface="Helvetica Light"/>
              </a:defRPr>
            </a:lvl2pPr>
            <a:lvl3pPr marL="1540042" indent="-625642" defTabSz="821531">
              <a:spcBef>
                <a:spcPts val="5900"/>
              </a:spcBef>
              <a:buSzPct val="75000"/>
              <a:buFontTx/>
              <a:defRPr sz="5200">
                <a:solidFill>
                  <a:srgbClr val="FFFFFF"/>
                </a:solidFill>
                <a:latin typeface="Helvetica Light"/>
                <a:ea typeface="Helvetica Light"/>
                <a:cs typeface="Helvetica Light"/>
                <a:sym typeface="Helvetica Light"/>
              </a:defRPr>
            </a:lvl3pPr>
            <a:lvl4pPr marL="1997242" indent="-625642" defTabSz="821531">
              <a:spcBef>
                <a:spcPts val="5900"/>
              </a:spcBef>
              <a:buSzPct val="75000"/>
              <a:buFontTx/>
              <a:buChar char="•"/>
              <a:defRPr sz="5200">
                <a:solidFill>
                  <a:srgbClr val="FFFFFF"/>
                </a:solidFill>
                <a:latin typeface="Helvetica Light"/>
                <a:ea typeface="Helvetica Light"/>
                <a:cs typeface="Helvetica Light"/>
                <a:sym typeface="Helvetica Light"/>
              </a:defRPr>
            </a:lvl4pPr>
            <a:lvl5pPr marL="2454442" indent="-625642" defTabSz="821531">
              <a:spcBef>
                <a:spcPts val="5900"/>
              </a:spcBef>
              <a:buSzPct val="75000"/>
              <a:buFontTx/>
              <a:buChar char="•"/>
              <a:defRPr sz="5200">
                <a:solidFill>
                  <a:srgbClr val="FFFFFF"/>
                </a:solidFill>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xfrm>
            <a:off x="11935814" y="13001625"/>
            <a:ext cx="494513" cy="511175"/>
          </a:xfrm>
          <a:prstGeom prst="rect">
            <a:avLst/>
          </a:prstGeom>
        </p:spPr>
        <p:txBody>
          <a:bodyPr lIns="71437" tIns="71437" rIns="71437" bIns="71437" anchor="t"/>
          <a:lstStyle>
            <a:lvl1pPr algn="ctr" defTabSz="821531">
              <a:defRPr>
                <a:solidFill>
                  <a:srgbClr val="FFFFFF"/>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4492625" y="8813800"/>
            <a:ext cx="15544801" cy="2724150"/>
          </a:xfrm>
          <a:prstGeom prst="rect">
            <a:avLst/>
          </a:prstGeom>
        </p:spPr>
        <p:txBody>
          <a:bodyPr anchor="t"/>
          <a:lstStyle>
            <a:lvl1pPr algn="l">
              <a:defRPr sz="8000" b="1" cap="all"/>
            </a:lvl1pPr>
          </a:lstStyle>
          <a:p>
            <a:r>
              <a:t>Title Text</a:t>
            </a:r>
          </a:p>
        </p:txBody>
      </p:sp>
      <p:sp>
        <p:nvSpPr>
          <p:cNvPr id="30" name="Body Level One…"/>
          <p:cNvSpPr txBox="1">
            <a:spLocks noGrp="1"/>
          </p:cNvSpPr>
          <p:nvPr>
            <p:ph type="body" sz="quarter" idx="1"/>
          </p:nvPr>
        </p:nvSpPr>
        <p:spPr>
          <a:xfrm>
            <a:off x="4492625" y="5813426"/>
            <a:ext cx="15544801" cy="3000375"/>
          </a:xfrm>
          <a:prstGeom prst="rect">
            <a:avLst/>
          </a:prstGeom>
        </p:spPr>
        <p:txBody>
          <a:bodyPr anchor="b"/>
          <a:lstStyle>
            <a:lvl1pPr marL="0" indent="0">
              <a:spcBef>
                <a:spcPts val="900"/>
              </a:spcBef>
              <a:buSzTx/>
              <a:buFontTx/>
              <a:buNone/>
              <a:defRPr sz="4000">
                <a:solidFill>
                  <a:srgbClr val="888888"/>
                </a:solidFill>
              </a:defRPr>
            </a:lvl1pPr>
            <a:lvl2pPr marL="0" indent="457200">
              <a:spcBef>
                <a:spcPts val="900"/>
              </a:spcBef>
              <a:buSzTx/>
              <a:buFontTx/>
              <a:buNone/>
              <a:defRPr sz="4000">
                <a:solidFill>
                  <a:srgbClr val="888888"/>
                </a:solidFill>
              </a:defRPr>
            </a:lvl2pPr>
            <a:lvl3pPr marL="0" indent="914400">
              <a:spcBef>
                <a:spcPts val="900"/>
              </a:spcBef>
              <a:buSzTx/>
              <a:buFontTx/>
              <a:buNone/>
              <a:defRPr sz="4000">
                <a:solidFill>
                  <a:srgbClr val="888888"/>
                </a:solidFill>
              </a:defRPr>
            </a:lvl3pPr>
            <a:lvl4pPr marL="0" indent="1371600">
              <a:spcBef>
                <a:spcPts val="900"/>
              </a:spcBef>
              <a:buSzTx/>
              <a:buFontTx/>
              <a:buNone/>
              <a:defRPr sz="4000">
                <a:solidFill>
                  <a:srgbClr val="888888"/>
                </a:solidFill>
              </a:defRPr>
            </a:lvl4pPr>
            <a:lvl5pPr marL="0" indent="1828800">
              <a:spcBef>
                <a:spcPts val="900"/>
              </a:spcBef>
              <a:buSzTx/>
              <a:buFontTx/>
              <a:buNone/>
              <a:defRPr sz="4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3962400" y="3200400"/>
            <a:ext cx="8077200" cy="9051926"/>
          </a:xfrm>
          <a:prstGeom prst="rect">
            <a:avLst/>
          </a:prstGeom>
        </p:spPr>
        <p:txBody>
          <a:bodyPr/>
          <a:lstStyle>
            <a:lvl1pPr>
              <a:spcBef>
                <a:spcPts val="1300"/>
              </a:spcBef>
              <a:defRPr sz="5600"/>
            </a:lvl1pPr>
            <a:lvl2pPr marL="1123950" indent="-666750">
              <a:spcBef>
                <a:spcPts val="1300"/>
              </a:spcBef>
              <a:defRPr sz="5600"/>
            </a:lvl2pPr>
            <a:lvl3pPr marL="1554479" indent="-640079">
              <a:spcBef>
                <a:spcPts val="1300"/>
              </a:spcBef>
              <a:defRPr sz="5600"/>
            </a:lvl3pPr>
            <a:lvl4pPr marL="2082800" indent="-711200">
              <a:spcBef>
                <a:spcPts val="1300"/>
              </a:spcBef>
              <a:defRPr sz="5600"/>
            </a:lvl4pPr>
            <a:lvl5pPr marL="2540000" indent="-711200">
              <a:spcBef>
                <a:spcPts val="1300"/>
              </a:spcBef>
              <a:defRPr sz="56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3962400" y="3070225"/>
            <a:ext cx="8080376" cy="1279525"/>
          </a:xfrm>
          <a:prstGeom prst="rect">
            <a:avLst/>
          </a:prstGeom>
        </p:spPr>
        <p:txBody>
          <a:bodyPr anchor="b"/>
          <a:lstStyle>
            <a:lvl1pPr marL="0" indent="0">
              <a:spcBef>
                <a:spcPts val="1100"/>
              </a:spcBef>
              <a:buSzTx/>
              <a:buFontTx/>
              <a:buNone/>
              <a:defRPr sz="4800" b="1"/>
            </a:lvl1pPr>
            <a:lvl2pPr marL="0" indent="457200">
              <a:spcBef>
                <a:spcPts val="1100"/>
              </a:spcBef>
              <a:buSzTx/>
              <a:buFontTx/>
              <a:buNone/>
              <a:defRPr sz="4800" b="1"/>
            </a:lvl2pPr>
            <a:lvl3pPr marL="0" indent="914400">
              <a:spcBef>
                <a:spcPts val="1100"/>
              </a:spcBef>
              <a:buSzTx/>
              <a:buFontTx/>
              <a:buNone/>
              <a:defRPr sz="4800" b="1"/>
            </a:lvl3pPr>
            <a:lvl4pPr marL="0" indent="1371600">
              <a:spcBef>
                <a:spcPts val="1100"/>
              </a:spcBef>
              <a:buSzTx/>
              <a:buFontTx/>
              <a:buNone/>
              <a:defRPr sz="4800" b="1"/>
            </a:lvl4pPr>
            <a:lvl5pPr marL="0" indent="1828800">
              <a:spcBef>
                <a:spcPts val="1100"/>
              </a:spcBef>
              <a:buSzTx/>
              <a:buFontTx/>
              <a:buNone/>
              <a:defRPr sz="4800" b="1"/>
            </a:lvl5pPr>
          </a:lstStyle>
          <a:p>
            <a:r>
              <a:t>Body Level One</a:t>
            </a:r>
          </a:p>
          <a:p>
            <a:pPr lvl="1"/>
            <a:r>
              <a:t>Body Level Two</a:t>
            </a:r>
          </a:p>
          <a:p>
            <a:pPr lvl="2"/>
            <a:r>
              <a:t>Body Level Three</a:t>
            </a:r>
          </a:p>
          <a:p>
            <a:pPr lvl="3"/>
            <a:r>
              <a:t>Body Level Four</a:t>
            </a:r>
          </a:p>
          <a:p>
            <a:pPr lvl="4"/>
            <a:r>
              <a:t>Body Level Five</a:t>
            </a:r>
          </a:p>
        </p:txBody>
      </p:sp>
      <p:sp>
        <p:nvSpPr>
          <p:cNvPr id="49" name="Rectangle"/>
          <p:cNvSpPr>
            <a:spLocks noGrp="1"/>
          </p:cNvSpPr>
          <p:nvPr>
            <p:ph type="body" sz="quarter" idx="21"/>
          </p:nvPr>
        </p:nvSpPr>
        <p:spPr>
          <a:xfrm>
            <a:off x="12338050" y="3070225"/>
            <a:ext cx="8083550" cy="1279525"/>
          </a:xfrm>
          <a:prstGeom prst="rect">
            <a:avLst/>
          </a:prstGeom>
          <a:ln w="12700"/>
        </p:spPr>
        <p:txBody>
          <a:bodyPr anchor="b"/>
          <a:lstStyle/>
          <a:p>
            <a:pPr marL="0" indent="0">
              <a:spcBef>
                <a:spcPts val="1100"/>
              </a:spcBef>
              <a:buSzTx/>
              <a:buFontTx/>
              <a:buNone/>
              <a:defRPr sz="48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3962400" y="546100"/>
            <a:ext cx="6016627" cy="2324100"/>
          </a:xfrm>
          <a:prstGeom prst="rect">
            <a:avLst/>
          </a:prstGeom>
        </p:spPr>
        <p:txBody>
          <a:bodyPr anchor="b"/>
          <a:lstStyle>
            <a:lvl1pPr algn="l">
              <a:defRPr sz="4000" b="1"/>
            </a:lvl1pPr>
          </a:lstStyle>
          <a:p>
            <a:r>
              <a:t>Title Text</a:t>
            </a:r>
          </a:p>
        </p:txBody>
      </p:sp>
      <p:sp>
        <p:nvSpPr>
          <p:cNvPr id="73" name="Body Level One…"/>
          <p:cNvSpPr txBox="1">
            <a:spLocks noGrp="1"/>
          </p:cNvSpPr>
          <p:nvPr>
            <p:ph type="body" sz="half" idx="1"/>
          </p:nvPr>
        </p:nvSpPr>
        <p:spPr>
          <a:xfrm>
            <a:off x="10198100" y="546100"/>
            <a:ext cx="10223500" cy="117062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Rectangle"/>
          <p:cNvSpPr>
            <a:spLocks noGrp="1"/>
          </p:cNvSpPr>
          <p:nvPr>
            <p:ph type="body" sz="quarter" idx="21"/>
          </p:nvPr>
        </p:nvSpPr>
        <p:spPr>
          <a:xfrm>
            <a:off x="3962400" y="2870200"/>
            <a:ext cx="6016627" cy="9382126"/>
          </a:xfrm>
          <a:prstGeom prst="rect">
            <a:avLst/>
          </a:prstGeom>
          <a:ln w="12700"/>
        </p:spPr>
        <p:txBody>
          <a:bodyPr/>
          <a:lstStyle/>
          <a:p>
            <a:pPr marL="0" indent="0">
              <a:spcBef>
                <a:spcPts val="600"/>
              </a:spcBef>
              <a:buSzTx/>
              <a:buFontTx/>
              <a:buNone/>
              <a:defRPr sz="28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6632576" y="9601200"/>
            <a:ext cx="10972801" cy="1133476"/>
          </a:xfrm>
          <a:prstGeom prst="rect">
            <a:avLst/>
          </a:prstGeom>
        </p:spPr>
        <p:txBody>
          <a:bodyPr anchor="b"/>
          <a:lstStyle>
            <a:lvl1pPr algn="l">
              <a:defRPr sz="4000" b="1"/>
            </a:lvl1pPr>
          </a:lstStyle>
          <a:p>
            <a:r>
              <a:t>Title Text</a:t>
            </a:r>
          </a:p>
        </p:txBody>
      </p:sp>
      <p:sp>
        <p:nvSpPr>
          <p:cNvPr id="83" name="Image"/>
          <p:cNvSpPr>
            <a:spLocks noGrp="1"/>
          </p:cNvSpPr>
          <p:nvPr>
            <p:ph type="pic" sz="half" idx="21"/>
          </p:nvPr>
        </p:nvSpPr>
        <p:spPr>
          <a:xfrm>
            <a:off x="6632576" y="1225550"/>
            <a:ext cx="10972801" cy="8229600"/>
          </a:xfrm>
          <a:prstGeom prst="rect">
            <a:avLst/>
          </a:prstGeom>
          <a:ln w="12700"/>
        </p:spPr>
        <p:txBody>
          <a:bodyPr tIns="45719" bIns="45719">
            <a:noAutofit/>
          </a:bodyPr>
          <a:lstStyle/>
          <a:p>
            <a:endParaRPr/>
          </a:p>
        </p:txBody>
      </p:sp>
      <p:sp>
        <p:nvSpPr>
          <p:cNvPr id="84" name="Body Level One…"/>
          <p:cNvSpPr txBox="1">
            <a:spLocks noGrp="1"/>
          </p:cNvSpPr>
          <p:nvPr>
            <p:ph type="body" sz="quarter" idx="1"/>
          </p:nvPr>
        </p:nvSpPr>
        <p:spPr>
          <a:xfrm>
            <a:off x="6632576" y="10734675"/>
            <a:ext cx="10972801" cy="1609725"/>
          </a:xfrm>
          <a:prstGeom prst="rect">
            <a:avLst/>
          </a:prstGeom>
        </p:spPr>
        <p:txBody>
          <a:bodyPr/>
          <a:lstStyle>
            <a:lvl1pPr marL="0" indent="0">
              <a:spcBef>
                <a:spcPts val="600"/>
              </a:spcBef>
              <a:buSzTx/>
              <a:buFontTx/>
              <a:buNone/>
              <a:defRPr sz="2800"/>
            </a:lvl1pPr>
            <a:lvl2pPr marL="0" indent="457200">
              <a:spcBef>
                <a:spcPts val="600"/>
              </a:spcBef>
              <a:buSzTx/>
              <a:buFontTx/>
              <a:buNone/>
              <a:defRPr sz="2800"/>
            </a:lvl2pPr>
            <a:lvl3pPr marL="0" indent="914400">
              <a:spcBef>
                <a:spcPts val="600"/>
              </a:spcBef>
              <a:buSzTx/>
              <a:buFontTx/>
              <a:buNone/>
              <a:defRPr sz="2800"/>
            </a:lvl3pPr>
            <a:lvl4pPr marL="0" indent="1371600">
              <a:spcBef>
                <a:spcPts val="600"/>
              </a:spcBef>
              <a:buSzTx/>
              <a:buFontTx/>
              <a:buNone/>
              <a:defRPr sz="2800"/>
            </a:lvl4pPr>
            <a:lvl5pPr marL="0" indent="1828800">
              <a:spcBef>
                <a:spcPts val="600"/>
              </a:spcBef>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2060"/>
            </a:gs>
            <a:gs pos="72000">
              <a:srgbClr val="282CFD"/>
            </a:gs>
          </a:gsLst>
          <a:lin ang="16200000" scaled="0"/>
          <a:tileRect/>
        </a:gra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962400" y="549276"/>
            <a:ext cx="16459200" cy="228600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normAutofit/>
          </a:bodyPr>
          <a:lstStyle/>
          <a:p>
            <a:r>
              <a:t>Title Text</a:t>
            </a:r>
          </a:p>
        </p:txBody>
      </p:sp>
      <p:sp>
        <p:nvSpPr>
          <p:cNvPr id="3" name="Body Level One…"/>
          <p:cNvSpPr txBox="1">
            <a:spLocks noGrp="1"/>
          </p:cNvSpPr>
          <p:nvPr>
            <p:ph type="body" idx="1"/>
          </p:nvPr>
        </p:nvSpPr>
        <p:spPr>
          <a:xfrm>
            <a:off x="3962400" y="3200400"/>
            <a:ext cx="16459200" cy="905192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9917052" y="12802235"/>
            <a:ext cx="504548" cy="551181"/>
          </a:xfrm>
          <a:prstGeom prst="rect">
            <a:avLst/>
          </a:prstGeom>
          <a:ln w="25400">
            <a:miter lim="400000"/>
          </a:ln>
        </p:spPr>
        <p:txBody>
          <a:bodyPr wrap="none" tIns="91439" bIns="91439" anchor="ctr">
            <a:spAutoFit/>
          </a:bodyPr>
          <a:lstStyle>
            <a:lvl1pPr algn="r">
              <a:defRPr sz="24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914400" rtl="0" latinLnBrk="0">
        <a:lnSpc>
          <a:spcPct val="100000"/>
        </a:lnSpc>
        <a:spcBef>
          <a:spcPts val="0"/>
        </a:spcBef>
        <a:spcAft>
          <a:spcPts val="0"/>
        </a:spcAft>
        <a:buClrTx/>
        <a:buSzTx/>
        <a:buFontTx/>
        <a:buNone/>
        <a:tabLst/>
        <a:defRPr sz="8800" b="0" i="0" u="none" strike="noStrike" cap="none" spc="0" baseline="0">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8800" b="0" i="0" u="none" strike="noStrike" cap="none" spc="0" baseline="0">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8800" b="0" i="0" u="none" strike="noStrike" cap="none" spc="0" baseline="0">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8800" b="0" i="0" u="none" strike="noStrike" cap="none" spc="0" baseline="0">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8800" b="0" i="0" u="none" strike="noStrike" cap="none" spc="0" baseline="0">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8800" b="0" i="0" u="none" strike="noStrike" cap="none" spc="0" baseline="0">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8800" b="0" i="0" u="none" strike="noStrike" cap="none" spc="0" baseline="0">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8800" b="0" i="0" u="none" strike="noStrike" cap="none" spc="0" baseline="0">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8800" b="0" i="0" u="none" strike="noStrike" cap="none" spc="0" baseline="0">
          <a:solidFill>
            <a:srgbClr val="000000"/>
          </a:solidFill>
          <a:uFillTx/>
          <a:latin typeface="+mj-lt"/>
          <a:ea typeface="+mj-ea"/>
          <a:cs typeface="+mj-cs"/>
          <a:sym typeface="Calibri"/>
        </a:defRPr>
      </a:lvl9pPr>
    </p:titleStyle>
    <p:bodyStyle>
      <a:lvl1pPr marL="685800" marR="0" indent="-685800" algn="l" defTabSz="914400" rtl="0" latinLnBrk="0">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mj-lt"/>
          <a:ea typeface="+mj-ea"/>
          <a:cs typeface="+mj-cs"/>
          <a:sym typeface="Calibri"/>
        </a:defRPr>
      </a:lvl1pPr>
      <a:lvl2pPr marL="1110342" marR="0" indent="-653142" algn="l" defTabSz="914400" rtl="0" latinLnBrk="0">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mj-lt"/>
          <a:ea typeface="+mj-ea"/>
          <a:cs typeface="+mj-cs"/>
          <a:sym typeface="Calibri"/>
        </a:defRPr>
      </a:lvl2pPr>
      <a:lvl3pPr marL="1524000" marR="0" indent="-609600" algn="l" defTabSz="914400" rtl="0" latinLnBrk="0">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mj-lt"/>
          <a:ea typeface="+mj-ea"/>
          <a:cs typeface="+mj-cs"/>
          <a:sym typeface="Calibri"/>
        </a:defRPr>
      </a:lvl3pPr>
      <a:lvl4pPr marL="2103120" marR="0" indent="-731520" algn="l" defTabSz="914400" rtl="0" latinLnBrk="0">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mj-lt"/>
          <a:ea typeface="+mj-ea"/>
          <a:cs typeface="+mj-cs"/>
          <a:sym typeface="Calibri"/>
        </a:defRPr>
      </a:lvl4pPr>
      <a:lvl5pPr marL="2560320" marR="0" indent="-731520" algn="l" defTabSz="914400" rtl="0" latinLnBrk="0">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mj-lt"/>
          <a:ea typeface="+mj-ea"/>
          <a:cs typeface="+mj-cs"/>
          <a:sym typeface="Calibri"/>
        </a:defRPr>
      </a:lvl5pPr>
      <a:lvl6pPr marL="3017520" marR="0" indent="-731520" algn="l" defTabSz="914400" rtl="0" latinLnBrk="0">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mj-lt"/>
          <a:ea typeface="+mj-ea"/>
          <a:cs typeface="+mj-cs"/>
          <a:sym typeface="Calibri"/>
        </a:defRPr>
      </a:lvl6pPr>
      <a:lvl7pPr marL="3474720" marR="0" indent="-731520" algn="l" defTabSz="914400" rtl="0" latinLnBrk="0">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mj-lt"/>
          <a:ea typeface="+mj-ea"/>
          <a:cs typeface="+mj-cs"/>
          <a:sym typeface="Calibri"/>
        </a:defRPr>
      </a:lvl7pPr>
      <a:lvl8pPr marL="3931920" marR="0" indent="-731520" algn="l" defTabSz="914400" rtl="0" latinLnBrk="0">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mj-lt"/>
          <a:ea typeface="+mj-ea"/>
          <a:cs typeface="+mj-cs"/>
          <a:sym typeface="Calibri"/>
        </a:defRPr>
      </a:lvl8pPr>
      <a:lvl9pPr marL="4389120" marR="0" indent="-731520" algn="l" defTabSz="914400" rtl="0" latinLnBrk="0">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t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t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mailto:louisrtorres@cs.com" TargetMode="External"/><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b="15263"/>
          <a:stretch/>
        </p:blipFill>
        <p:spPr>
          <a:xfrm>
            <a:off x="0" y="0"/>
            <a:ext cx="24384000" cy="13792200"/>
          </a:xfrm>
          <a:prstGeom prst="rect">
            <a:avLst/>
          </a:prstGeom>
        </p:spPr>
      </p:pic>
      <p:pic>
        <p:nvPicPr>
          <p:cNvPr id="130" name="img13.jpg" descr="img13.jpg"/>
          <p:cNvPicPr>
            <a:picLocks/>
          </p:cNvPicPr>
          <p:nvPr/>
        </p:nvPicPr>
        <p:blipFill>
          <a:blip r:embed="rId3"/>
          <a:stretch>
            <a:fillRect/>
          </a:stretch>
        </p:blipFill>
        <p:spPr>
          <a:xfrm>
            <a:off x="16403040" y="8812530"/>
            <a:ext cx="7920000" cy="4857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Заголовок 1"/>
          <p:cNvSpPr>
            <a:spLocks noGrp="1"/>
          </p:cNvSpPr>
          <p:nvPr>
            <p:ph type="title"/>
          </p:nvPr>
        </p:nvSpPr>
        <p:spPr>
          <a:xfrm>
            <a:off x="914400" y="3098800"/>
            <a:ext cx="7505700" cy="4121150"/>
          </a:xfrm>
        </p:spPr>
        <p:txBody>
          <a:bodyPr>
            <a:normAutofit/>
          </a:bodyPr>
          <a:lstStyle/>
          <a:p>
            <a:r>
              <a:rPr lang="ru-RU" sz="11500" b="1" dirty="0">
                <a:solidFill>
                  <a:schemeClr val="bg1"/>
                </a:solidFill>
                <a:effectLst>
                  <a:glow rad="228600">
                    <a:schemeClr val="accent1">
                      <a:satMod val="175000"/>
                      <a:alpha val="40000"/>
                    </a:schemeClr>
                  </a:glow>
                  <a:outerShdw blurRad="38100" dist="38100" dir="2700000" algn="tl">
                    <a:srgbClr val="000000">
                      <a:alpha val="43137"/>
                    </a:srgbClr>
                  </a:outerShdw>
                </a:effectLst>
                <a:latin typeface="+mn-lt"/>
              </a:rPr>
              <a:t>Пошли жнецов</a:t>
            </a:r>
          </a:p>
        </p:txBody>
      </p:sp>
    </p:spTree>
    <p:extLst>
      <p:ext uri="{BB962C8B-B14F-4D97-AF65-F5344CB8AC3E}">
        <p14:creationId xmlns:p14="http://schemas.microsoft.com/office/powerpoint/2010/main" val="334162987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t="12899" r="15859" b="15727"/>
          <a:stretch/>
        </p:blipFill>
        <p:spPr>
          <a:xfrm>
            <a:off x="-182881" y="-76200"/>
            <a:ext cx="24833581" cy="14039850"/>
          </a:xfrm>
          <a:prstGeom prst="rect">
            <a:avLst/>
          </a:prstGeom>
        </p:spPr>
      </p:pic>
      <p:pic>
        <p:nvPicPr>
          <p:cNvPr id="156" name="img10.jpg" descr="img10.jpg"/>
          <p:cNvPicPr>
            <a:picLocks noChangeAspect="1"/>
          </p:cNvPicPr>
          <p:nvPr/>
        </p:nvPicPr>
        <p:blipFill>
          <a:blip r:embed="rId4"/>
          <a:stretch>
            <a:fillRect/>
          </a:stretch>
        </p:blipFill>
        <p:spPr>
          <a:xfrm>
            <a:off x="16240480" y="8525605"/>
            <a:ext cx="7920000" cy="44168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Прямоугольник 1"/>
          <p:cNvSpPr/>
          <p:nvPr/>
        </p:nvSpPr>
        <p:spPr>
          <a:xfrm>
            <a:off x="1078523" y="844062"/>
            <a:ext cx="13997352" cy="10064294"/>
          </a:xfrm>
          <a:prstGeom prst="rect">
            <a:avLst/>
          </a:prstGeom>
        </p:spPr>
        <p:txBody>
          <a:bodyPr wrap="square">
            <a:spAutoFit/>
          </a:bodyPr>
          <a:lstStyle/>
          <a:p>
            <a:pPr algn="ctr"/>
            <a:r>
              <a:rPr lang="ru-RU" sz="5400" b="1" dirty="0">
                <a:solidFill>
                  <a:schemeClr val="tx1"/>
                </a:solidFill>
                <a:latin typeface="+mn-lt"/>
              </a:rPr>
              <a:t>«Есть много таких, кто читает Писания, но не понимает их истинного значения. Как много мужчин и женщин в этом мире устремляют свой тоскующий взор к небесам. Души, жаждущие света, милости и Святого Духа, возносят свои молитвы, слезы и безмолвные вопросы к небесам. Многие стоят на пороге Царствия, ожидая только приглашения войти туда»</a:t>
            </a:r>
            <a:r>
              <a:rPr lang="en-US" sz="5400" b="1" dirty="0">
                <a:solidFill>
                  <a:schemeClr val="tx1"/>
                </a:solidFill>
                <a:latin typeface="+mn-lt"/>
              </a:rPr>
              <a:t>.</a:t>
            </a:r>
            <a:endParaRPr lang="ru-RU" sz="5400" b="1" dirty="0">
              <a:solidFill>
                <a:schemeClr val="tx1"/>
              </a:solidFill>
              <a:latin typeface="+mn-lt"/>
            </a:endParaRPr>
          </a:p>
          <a:p>
            <a:pPr algn="ctr"/>
            <a:endParaRPr lang="en-US" sz="6000" b="1" dirty="0">
              <a:solidFill>
                <a:schemeClr val="tx1"/>
              </a:solidFill>
              <a:latin typeface="+mn-lt"/>
            </a:endParaRPr>
          </a:p>
          <a:p>
            <a:pPr algn="ctr"/>
            <a:r>
              <a:rPr lang="en-US" sz="4800" dirty="0">
                <a:solidFill>
                  <a:schemeClr val="tx1"/>
                </a:solidFill>
                <a:latin typeface="+mn-lt"/>
              </a:rPr>
              <a:t>AUCR, </a:t>
            </a:r>
            <a:r>
              <a:rPr lang="ru-RU" sz="4800" dirty="0">
                <a:solidFill>
                  <a:schemeClr val="tx1"/>
                </a:solidFill>
                <a:latin typeface="+mn-lt"/>
              </a:rPr>
              <a:t>1 августа 1902</a:t>
            </a:r>
          </a:p>
        </p:txBody>
      </p:sp>
    </p:spTree>
    <p:extLst>
      <p:ext uri="{BB962C8B-B14F-4D97-AF65-F5344CB8AC3E}">
        <p14:creationId xmlns:p14="http://schemas.microsoft.com/office/powerpoint/2010/main" val="16740357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t="12899" r="15859" b="15727"/>
          <a:stretch/>
        </p:blipFill>
        <p:spPr>
          <a:xfrm>
            <a:off x="-182881" y="-76200"/>
            <a:ext cx="24833581" cy="14039850"/>
          </a:xfrm>
          <a:prstGeom prst="rect">
            <a:avLst/>
          </a:prstGeom>
        </p:spPr>
      </p:pic>
      <p:pic>
        <p:nvPicPr>
          <p:cNvPr id="158" name="img7.jpg" descr="img7.jpg"/>
          <p:cNvPicPr>
            <a:picLocks noChangeAspect="1"/>
          </p:cNvPicPr>
          <p:nvPr/>
        </p:nvPicPr>
        <p:blipFill>
          <a:blip r:embed="rId3"/>
          <a:stretch>
            <a:fillRect/>
          </a:stretch>
        </p:blipFill>
        <p:spPr>
          <a:xfrm>
            <a:off x="16179520" y="8376717"/>
            <a:ext cx="7920000" cy="44248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810193" y="452393"/>
            <a:ext cx="14339148" cy="10741402"/>
          </a:xfrm>
          <a:prstGeom prst="rect">
            <a:avLst/>
          </a:prstGeom>
        </p:spPr>
        <p:txBody>
          <a:bodyPr wrap="square">
            <a:spAutoFit/>
          </a:bodyPr>
          <a:lstStyle/>
          <a:p>
            <a:pPr algn="ctr"/>
            <a:r>
              <a:rPr lang="ru-RU" sz="5400" b="1" dirty="0">
                <a:latin typeface="+mn-lt"/>
              </a:rPr>
              <a:t>«И слова Христа, сказанные Его ученикам, обращены также и к Его народу сегодня: “Не говорите ли вы, что еще четыре месяца, и наступит жатва? А Я говорю вам: возведите очи ваши и посмотрите на нивы, как они побелели и поспели к жатве. Жнущий получает награду и собирает плод в жизнь вечную, так что и сеющий и жнущий вместе радоваться будут” </a:t>
            </a:r>
          </a:p>
          <a:p>
            <a:pPr algn="ctr"/>
            <a:r>
              <a:rPr lang="ru-RU" sz="5400" b="1" dirty="0">
                <a:latin typeface="+mn-lt"/>
              </a:rPr>
              <a:t>(Иоанна 4:35, 36)». </a:t>
            </a:r>
          </a:p>
          <a:p>
            <a:pPr algn="ctr"/>
            <a:endParaRPr lang="en-US" sz="5400" b="1" dirty="0">
              <a:latin typeface="+mn-lt"/>
            </a:endParaRPr>
          </a:p>
          <a:p>
            <a:pPr algn="ctr"/>
            <a:r>
              <a:rPr lang="ru-RU" sz="4400" dirty="0">
                <a:latin typeface="+mn-lt"/>
              </a:rPr>
              <a:t>Христианские опыты и наставления </a:t>
            </a:r>
            <a:r>
              <a:rPr lang="ru-RU" sz="4400" dirty="0" err="1">
                <a:latin typeface="+mn-lt"/>
              </a:rPr>
              <a:t>Е.Уайт</a:t>
            </a:r>
            <a:r>
              <a:rPr lang="ru-RU" sz="4400" dirty="0">
                <a:latin typeface="+mn-lt"/>
              </a:rPr>
              <a:t>, с. 219</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http://schemas.openxmlformats.org/officeDocument/2006/math" xmlns:a14="http://schemas.microsoft.com/office/drawing/2010/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t="12899" r="15859" b="15727"/>
          <a:stretch/>
        </p:blipFill>
        <p:spPr>
          <a:xfrm>
            <a:off x="-182881" y="-76200"/>
            <a:ext cx="24833581" cy="14039850"/>
          </a:xfrm>
          <a:prstGeom prst="rect">
            <a:avLst/>
          </a:prstGeom>
        </p:spPr>
      </p:pic>
      <p:pic>
        <p:nvPicPr>
          <p:cNvPr id="160" name="img9.jpg" descr="img9.jpg"/>
          <p:cNvPicPr>
            <a:picLocks noChangeAspect="1"/>
          </p:cNvPicPr>
          <p:nvPr/>
        </p:nvPicPr>
        <p:blipFill>
          <a:blip r:embed="rId3"/>
          <a:stretch>
            <a:fillRect/>
          </a:stretch>
        </p:blipFill>
        <p:spPr>
          <a:xfrm>
            <a:off x="16273500" y="8540481"/>
            <a:ext cx="7920000" cy="44135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Прямоугольник 3"/>
          <p:cNvSpPr/>
          <p:nvPr/>
        </p:nvSpPr>
        <p:spPr>
          <a:xfrm>
            <a:off x="974315" y="499285"/>
            <a:ext cx="14339148" cy="10741402"/>
          </a:xfrm>
          <a:prstGeom prst="rect">
            <a:avLst/>
          </a:prstGeom>
        </p:spPr>
        <p:txBody>
          <a:bodyPr wrap="square">
            <a:spAutoFit/>
          </a:bodyPr>
          <a:lstStyle/>
          <a:p>
            <a:pPr algn="ctr"/>
            <a:r>
              <a:rPr lang="ru-RU" sz="5400" b="1" dirty="0">
                <a:latin typeface="+mn-lt"/>
              </a:rPr>
              <a:t>«По-другому обстояло дело с семенами истины, посеянными Христом в разуме </a:t>
            </a:r>
            <a:r>
              <a:rPr lang="ru-RU" sz="5400" b="1" dirty="0" err="1">
                <a:latin typeface="+mn-lt"/>
              </a:rPr>
              <a:t>самарянской</a:t>
            </a:r>
            <a:r>
              <a:rPr lang="ru-RU" sz="5400" b="1" dirty="0">
                <a:latin typeface="+mn-lt"/>
              </a:rPr>
              <a:t> женщины во время Его разговора с ней у колодца Иакова. Посеянное Им семя принесло урожай не в отдаленном будущем, а сразу же. Едва были сказаны Его слова, как посеянное таким образом семя взошло и принесло плод; пробудив сознание </a:t>
            </a:r>
            <a:r>
              <a:rPr lang="ru-RU" sz="5400" b="1" dirty="0" err="1">
                <a:latin typeface="+mn-lt"/>
              </a:rPr>
              <a:t>самарянки</a:t>
            </a:r>
            <a:r>
              <a:rPr lang="ru-RU" sz="5400" b="1" dirty="0">
                <a:latin typeface="+mn-lt"/>
              </a:rPr>
              <a:t>, Его слово помогло ей понять, что она беседует с Господом Иисусом Христом». </a:t>
            </a:r>
          </a:p>
          <a:p>
            <a:pPr algn="ctr"/>
            <a:endParaRPr lang="en-US" sz="5400" b="1" dirty="0">
              <a:latin typeface="+mn-lt"/>
            </a:endParaRPr>
          </a:p>
          <a:p>
            <a:pPr algn="ctr"/>
            <a:r>
              <a:rPr lang="ru-RU" sz="4400" dirty="0">
                <a:latin typeface="+mn-lt"/>
              </a:rPr>
              <a:t>Свидетельства для Церкви, т. 8, с. 30.3</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http://schemas.openxmlformats.org/officeDocument/2006/math" xmlns:a14="http://schemas.microsoft.com/office/drawing/2010/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t="12899" r="15859" b="15727"/>
          <a:stretch/>
        </p:blipFill>
        <p:spPr>
          <a:xfrm>
            <a:off x="-182881" y="-76200"/>
            <a:ext cx="24833581" cy="14039850"/>
          </a:xfrm>
          <a:prstGeom prst="rect">
            <a:avLst/>
          </a:prstGeom>
        </p:spPr>
      </p:pic>
      <p:sp>
        <p:nvSpPr>
          <p:cNvPr id="4" name="Прямоугольник 3"/>
          <p:cNvSpPr/>
          <p:nvPr/>
        </p:nvSpPr>
        <p:spPr>
          <a:xfrm>
            <a:off x="992967" y="1300389"/>
            <a:ext cx="14339148" cy="7232749"/>
          </a:xfrm>
          <a:prstGeom prst="rect">
            <a:avLst/>
          </a:prstGeom>
        </p:spPr>
        <p:txBody>
          <a:bodyPr wrap="square">
            <a:spAutoFit/>
          </a:bodyPr>
          <a:lstStyle/>
          <a:p>
            <a:pPr algn="ctr"/>
            <a:r>
              <a:rPr lang="ru-RU" sz="6000" b="1" dirty="0">
                <a:latin typeface="+mn-lt"/>
              </a:rPr>
              <a:t>«Когда бросаете семя в землю, не говорите ли, что ещё четыре месяца между сеянием и жатвой. Говоря так ученикам, Христос имел в виду работу, которую нужно было выполнить в Самарии». </a:t>
            </a:r>
          </a:p>
          <a:p>
            <a:pPr algn="ctr"/>
            <a:endParaRPr lang="en-US" sz="6000" b="1" dirty="0">
              <a:latin typeface="+mn-lt"/>
            </a:endParaRPr>
          </a:p>
          <a:p>
            <a:pPr algn="ctr"/>
            <a:r>
              <a:rPr lang="ru-RU" sz="4800" dirty="0">
                <a:latin typeface="+mn-lt"/>
              </a:rPr>
              <a:t>Знамения времени, 4 декабря 1901г.</a:t>
            </a:r>
          </a:p>
        </p:txBody>
      </p:sp>
      <p:pic>
        <p:nvPicPr>
          <p:cNvPr id="5" name="img11.jpg" descr="img11.jpg"/>
          <p:cNvPicPr>
            <a:picLocks noChangeAspect="1"/>
          </p:cNvPicPr>
          <p:nvPr/>
        </p:nvPicPr>
        <p:blipFill>
          <a:blip r:embed="rId4"/>
          <a:stretch>
            <a:fillRect/>
          </a:stretch>
        </p:blipFill>
        <p:spPr>
          <a:xfrm>
            <a:off x="16273501" y="8522069"/>
            <a:ext cx="7920000" cy="44503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7836687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http://schemas.openxmlformats.org/officeDocument/2006/math" xmlns:a14="http://schemas.microsoft.com/office/drawing/2010/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eed Sowing"/>
          <p:cNvSpPr txBox="1">
            <a:spLocks noGrp="1"/>
          </p:cNvSpPr>
          <p:nvPr>
            <p:ph type="title"/>
          </p:nvPr>
        </p:nvSpPr>
        <p:spPr>
          <a:prstGeom prst="rect">
            <a:avLst/>
          </a:prstGeom>
        </p:spPr>
        <p:txBody>
          <a:bodyPr/>
          <a:lstStyle>
            <a:lvl1pPr>
              <a:defRPr b="1">
                <a:solidFill>
                  <a:srgbClr val="FFFFFF"/>
                </a:solidFill>
                <a:effectLst>
                  <a:outerShdw blurRad="12700" dist="63500" dir="18900000" rotWithShape="0">
                    <a:srgbClr val="000000"/>
                  </a:outerShdw>
                </a:effectLst>
              </a:defRPr>
            </a:lvl1pPr>
          </a:lstStyle>
          <a:p>
            <a:r>
              <a:rPr lang="ru-RU" dirty="0"/>
              <a:t>Посев семян</a:t>
            </a:r>
            <a:endParaRPr dirty="0"/>
          </a:p>
        </p:txBody>
      </p:sp>
      <p:sp>
        <p:nvSpPr>
          <p:cNvPr id="165" name="“He who gave the parable of the tiny seed is the Sovereign of heaven, and the same laws that govern earthly seed sowing govern the sowing of the seeds of truth.” COL 33.1"/>
          <p:cNvSpPr txBox="1"/>
          <p:nvPr/>
        </p:nvSpPr>
        <p:spPr>
          <a:xfrm>
            <a:off x="3485168" y="3688655"/>
            <a:ext cx="17413664" cy="6093974"/>
          </a:xfrm>
          <a:prstGeom prst="rect">
            <a:avLst/>
          </a:prstGeom>
          <a:ln w="25400">
            <a:miter lim="400000"/>
          </a:ln>
          <a:effectLst>
            <a:outerShdw blurRad="101600" dist="254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algn="ctr">
              <a:defRPr sz="7000">
                <a:ln w="12700" cap="flat">
                  <a:solidFill>
                    <a:srgbClr val="000000"/>
                  </a:solidFill>
                  <a:prstDash val="solid"/>
                  <a:miter lim="400000"/>
                </a:ln>
                <a:solidFill>
                  <a:srgbClr val="FFFFFF"/>
                </a:solidFill>
                <a:effectLst>
                  <a:outerShdw blurRad="12700" dist="63500" dir="6120000" rotWithShape="0">
                    <a:srgbClr val="000000"/>
                  </a:outerShdw>
                </a:effectLst>
                <a:latin typeface="FranklinGotTReg"/>
                <a:ea typeface="FranklinGotTReg"/>
                <a:cs typeface="FranklinGotTReg"/>
                <a:sym typeface="FranklinGotTReg"/>
              </a:defRPr>
            </a:lvl1pPr>
          </a:lstStyle>
          <a:p>
            <a:r>
              <a:rPr lang="ru-RU" sz="6600" b="1" dirty="0">
                <a:ln w="12700" cap="flat">
                  <a:noFill/>
                  <a:prstDash val="solid"/>
                  <a:miter lim="400000"/>
                </a:ln>
                <a:effectLst/>
                <a:latin typeface="+mj-lt"/>
                <a:ea typeface="+mj-ea"/>
                <a:cs typeface="+mj-cs"/>
                <a:sym typeface="Calibri"/>
              </a:rPr>
              <a:t>«Давший нам притчу о крошечном семени является Правителем небес, и законы, управляющие прорастанием земного семени, управляют и прорастанием семян истины». </a:t>
            </a:r>
          </a:p>
          <a:p>
            <a:endParaRPr lang="ru-RU" sz="6000" b="1" dirty="0">
              <a:ln w="12700" cap="flat">
                <a:noFill/>
                <a:prstDash val="solid"/>
                <a:miter lim="400000"/>
              </a:ln>
              <a:effectLst/>
              <a:latin typeface="+mj-lt"/>
              <a:ea typeface="+mj-ea"/>
              <a:cs typeface="+mj-cs"/>
              <a:sym typeface="Calibri"/>
            </a:endParaRPr>
          </a:p>
          <a:p>
            <a:r>
              <a:rPr lang="ru-RU" sz="5400" dirty="0">
                <a:ln w="12700" cap="flat">
                  <a:noFill/>
                  <a:prstDash val="solid"/>
                  <a:miter lim="400000"/>
                </a:ln>
                <a:effectLst/>
                <a:latin typeface="+mj-lt"/>
                <a:ea typeface="+mj-ea"/>
                <a:cs typeface="+mj-cs"/>
                <a:sym typeface="Calibri"/>
              </a:rPr>
              <a:t>Наглядные уроки Христа, 33.1</a:t>
            </a:r>
            <a:endParaRPr sz="5400" dirty="0">
              <a:ln w="12700" cap="flat">
                <a:noFill/>
                <a:prstDash val="solid"/>
                <a:miter lim="400000"/>
              </a:ln>
              <a:effectLst/>
              <a:latin typeface="+mj-lt"/>
              <a:ea typeface="+mj-ea"/>
              <a:cs typeface="+mj-cs"/>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http://schemas.openxmlformats.org/officeDocument/2006/math" xmlns:a14="http://schemas.microsoft.com/office/drawing/2010/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2"/>
          <a:stretch>
            <a:fillRect/>
          </a:stretch>
        </p:blipFill>
        <p:spPr>
          <a:xfrm>
            <a:off x="5851956" y="1570626"/>
            <a:ext cx="11873719" cy="11438348"/>
          </a:xfrm>
          <a:prstGeom prst="rect">
            <a:avLst/>
          </a:prstGeom>
          <a:ln w="12700">
            <a:miter lim="400000"/>
          </a:ln>
        </p:spPr>
      </p:pic>
      <p:sp>
        <p:nvSpPr>
          <p:cNvPr id="168" name="Sow"/>
          <p:cNvSpPr/>
          <p:nvPr/>
        </p:nvSpPr>
        <p:spPr>
          <a:xfrm>
            <a:off x="11099017" y="300625"/>
            <a:ext cx="2553904" cy="1107994"/>
          </a:xfrm>
          <a:prstGeom prst="rect">
            <a:avLst/>
          </a:prstGeom>
          <a:solidFill>
            <a:schemeClr val="accent2"/>
          </a:solidFill>
          <a:ln w="50800">
            <a:solidFill>
              <a:srgbClr val="8C3A38"/>
            </a:solidFill>
          </a:ln>
          <a:effectLst>
            <a:outerShdw blurRad="76200" dist="38100" dir="5400000" rotWithShape="0">
              <a:srgbClr val="000000">
                <a:alpha val="3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sz="6000">
                <a:solidFill>
                  <a:srgbClr val="FFFFFF"/>
                </a:solidFill>
              </a:defRPr>
            </a:lvl1pPr>
          </a:lstStyle>
          <a:p>
            <a:r>
              <a:rPr lang="ru-RU" dirty="0"/>
              <a:t>Сеяние</a:t>
            </a:r>
            <a:endParaRPr dirty="0"/>
          </a:p>
        </p:txBody>
      </p:sp>
      <p:sp>
        <p:nvSpPr>
          <p:cNvPr id="169" name="Cultivate"/>
          <p:cNvSpPr/>
          <p:nvPr/>
        </p:nvSpPr>
        <p:spPr>
          <a:xfrm rot="4747273">
            <a:off x="16040141" y="5161529"/>
            <a:ext cx="4641014" cy="1107994"/>
          </a:xfrm>
          <a:prstGeom prst="rect">
            <a:avLst/>
          </a:prstGeom>
          <a:gradFill>
            <a:gsLst>
              <a:gs pos="0">
                <a:srgbClr val="FF953E"/>
              </a:gs>
              <a:gs pos="100000">
                <a:schemeClr val="accent6">
                  <a:hueOff val="-456778"/>
                  <a:satOff val="8290"/>
                  <a:lumOff val="24503"/>
                </a:schemeClr>
              </a:gs>
            </a:gsLst>
            <a:lin ang="16026841"/>
          </a:gradFill>
          <a:ln w="12700">
            <a:solidFill>
              <a:srgbClr val="4A7EBB"/>
            </a:solidFill>
          </a:ln>
          <a:effectLst>
            <a:outerShdw blurRad="76200" dist="38100" dir="5400000" rotWithShape="0">
              <a:srgbClr val="000000">
                <a:alpha val="3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sz="6000">
                <a:solidFill>
                  <a:srgbClr val="FFFFFF"/>
                </a:solidFill>
              </a:defRPr>
            </a:lvl1pPr>
          </a:lstStyle>
          <a:p>
            <a:r>
              <a:rPr lang="ru-RU" dirty="0"/>
              <a:t>Взращивание</a:t>
            </a:r>
            <a:endParaRPr dirty="0"/>
          </a:p>
        </p:txBody>
      </p:sp>
      <p:sp>
        <p:nvSpPr>
          <p:cNvPr id="170" name="Harvest"/>
          <p:cNvSpPr/>
          <p:nvPr/>
        </p:nvSpPr>
        <p:spPr>
          <a:xfrm rot="19755443">
            <a:off x="14318035" y="11346991"/>
            <a:ext cx="2204450" cy="1107994"/>
          </a:xfrm>
          <a:prstGeom prst="rect">
            <a:avLst/>
          </a:prstGeom>
          <a:gradFill>
            <a:gsLst>
              <a:gs pos="0">
                <a:srgbClr val="39B7D8"/>
              </a:gs>
              <a:gs pos="100000">
                <a:schemeClr val="accent5">
                  <a:hueOff val="249502"/>
                  <a:satOff val="48101"/>
                  <a:lumOff val="28891"/>
                </a:schemeClr>
              </a:gs>
            </a:gsLst>
            <a:lin ang="16200000"/>
          </a:gradFill>
          <a:ln w="12700">
            <a:solidFill>
              <a:srgbClr val="46AAC4"/>
            </a:solidFill>
          </a:ln>
          <a:effectLst>
            <a:outerShdw blurRad="76200" dist="38100" dir="5400000" rotWithShape="0">
              <a:srgbClr val="000000">
                <a:alpha val="3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sz="6000">
                <a:solidFill>
                  <a:srgbClr val="FFFFFF"/>
                </a:solidFill>
              </a:defRPr>
            </a:lvl1pPr>
          </a:lstStyle>
          <a:p>
            <a:r>
              <a:rPr lang="ru-RU" dirty="0"/>
              <a:t>Жатва</a:t>
            </a:r>
            <a:endParaRPr dirty="0"/>
          </a:p>
        </p:txBody>
      </p:sp>
      <p:sp>
        <p:nvSpPr>
          <p:cNvPr id="171" name="Preserve"/>
          <p:cNvSpPr/>
          <p:nvPr/>
        </p:nvSpPr>
        <p:spPr>
          <a:xfrm rot="2640000">
            <a:off x="5437876" y="10619435"/>
            <a:ext cx="4112023" cy="1107994"/>
          </a:xfrm>
          <a:prstGeom prst="rect">
            <a:avLst/>
          </a:prstGeom>
          <a:solidFill>
            <a:schemeClr val="accent3"/>
          </a:solidFill>
          <a:ln w="76200">
            <a:solidFill>
              <a:srgbClr val="FFFFFF"/>
            </a:solidFill>
          </a:ln>
          <a:effectLst>
            <a:outerShdw blurRad="76200" dist="38100" dir="5400000" rotWithShape="0">
              <a:srgbClr val="000000">
                <a:alpha val="38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sz="6000">
                <a:solidFill>
                  <a:srgbClr val="FFFFFF"/>
                </a:solidFill>
              </a:defRPr>
            </a:lvl1pPr>
          </a:lstStyle>
          <a:p>
            <a:r>
              <a:rPr lang="ru-RU" dirty="0"/>
              <a:t>Сохранение</a:t>
            </a:r>
            <a:endParaRPr dirty="0"/>
          </a:p>
        </p:txBody>
      </p:sp>
      <p:sp>
        <p:nvSpPr>
          <p:cNvPr id="172" name="Prepare"/>
          <p:cNvSpPr/>
          <p:nvPr/>
        </p:nvSpPr>
        <p:spPr>
          <a:xfrm rot="17499774">
            <a:off x="4040552" y="4453360"/>
            <a:ext cx="3967753" cy="1107994"/>
          </a:xfrm>
          <a:prstGeom prst="rect">
            <a:avLst/>
          </a:prstGeom>
          <a:solidFill>
            <a:srgbClr val="FF40FF"/>
          </a:solidFill>
          <a:ln w="50800">
            <a:solidFill>
              <a:srgbClr val="8C3A38"/>
            </a:solidFill>
          </a:ln>
          <a:effectLst>
            <a:outerShdw blurRad="76200" dist="38100" dir="5400000" rotWithShape="0">
              <a:srgbClr val="000000">
                <a:alpha val="3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sz="6000">
                <a:solidFill>
                  <a:srgbClr val="FFFFFF"/>
                </a:solidFill>
              </a:defRPr>
            </a:lvl1pPr>
          </a:lstStyle>
          <a:p>
            <a:r>
              <a:rPr lang="ru-RU" dirty="0"/>
              <a:t>Подготовка</a:t>
            </a:r>
            <a:endParaRPr dirty="0"/>
          </a:p>
        </p:txBody>
      </p:sp>
      <p:sp>
        <p:nvSpPr>
          <p:cNvPr id="173" name="Crop Cycle"/>
          <p:cNvSpPr/>
          <p:nvPr/>
        </p:nvSpPr>
        <p:spPr>
          <a:xfrm>
            <a:off x="9000639" y="6006408"/>
            <a:ext cx="5711820" cy="1384993"/>
          </a:xfrm>
          <a:prstGeom prst="rect">
            <a:avLst/>
          </a:prstGeom>
          <a:gradFill>
            <a:gsLst>
              <a:gs pos="0">
                <a:schemeClr val="accent4">
                  <a:hueOff val="-206663"/>
                  <a:satOff val="29896"/>
                  <a:lumOff val="29240"/>
                </a:schemeClr>
              </a:gs>
              <a:gs pos="35000">
                <a:srgbClr val="D8C9EE"/>
              </a:gs>
              <a:gs pos="100000">
                <a:schemeClr val="accent4">
                  <a:hueOff val="-242556"/>
                  <a:satOff val="32941"/>
                  <a:lumOff val="43328"/>
                </a:schemeClr>
              </a:gs>
            </a:gsLst>
            <a:lin ang="16200000"/>
          </a:gradFill>
          <a:ln w="12700">
            <a:solidFill>
              <a:srgbClr val="7D60A0"/>
            </a:solidFill>
          </a:ln>
          <a:effectLst>
            <a:outerShdw blurRad="76200" dist="38100" dir="5400000" rotWithShape="0">
              <a:srgbClr val="000000">
                <a:alpha val="38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sz="7800"/>
            </a:lvl1pPr>
          </a:lstStyle>
          <a:p>
            <a:r>
              <a:rPr lang="ru-RU" dirty="0"/>
              <a:t>Цикл урожая</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1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advAuto="0"/>
      <p:bldP spid="169" grpId="0" animBg="1" advAuto="0"/>
      <p:bldP spid="170" grpId="0" animBg="1" advAuto="0"/>
      <p:bldP spid="171" grpId="0" animBg="1" advAuto="0"/>
      <p:bldP spid="172"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2"/>
          <a:stretch>
            <a:fillRect/>
          </a:stretch>
        </p:blipFill>
        <p:spPr>
          <a:xfrm>
            <a:off x="5851956" y="1570626"/>
            <a:ext cx="11873719" cy="11438348"/>
          </a:xfrm>
          <a:prstGeom prst="rect">
            <a:avLst/>
          </a:prstGeom>
          <a:ln w="12700">
            <a:miter lim="400000"/>
          </a:ln>
        </p:spPr>
      </p:pic>
      <p:sp>
        <p:nvSpPr>
          <p:cNvPr id="168" name="Sow"/>
          <p:cNvSpPr/>
          <p:nvPr/>
        </p:nvSpPr>
        <p:spPr>
          <a:xfrm>
            <a:off x="11099017" y="300625"/>
            <a:ext cx="2553904" cy="1107994"/>
          </a:xfrm>
          <a:prstGeom prst="rect">
            <a:avLst/>
          </a:prstGeom>
          <a:solidFill>
            <a:schemeClr val="accent2"/>
          </a:solidFill>
          <a:ln w="50800">
            <a:solidFill>
              <a:srgbClr val="8C3A38"/>
            </a:solidFill>
          </a:ln>
          <a:effectLst>
            <a:outerShdw blurRad="76200" dist="38100" dir="5400000" rotWithShape="0">
              <a:srgbClr val="000000">
                <a:alpha val="3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sz="6000">
                <a:solidFill>
                  <a:srgbClr val="FFFFFF"/>
                </a:solidFill>
              </a:defRPr>
            </a:lvl1pPr>
          </a:lstStyle>
          <a:p>
            <a:r>
              <a:rPr lang="ru-RU" dirty="0"/>
              <a:t>Сеяние</a:t>
            </a:r>
            <a:endParaRPr dirty="0"/>
          </a:p>
        </p:txBody>
      </p:sp>
      <p:sp>
        <p:nvSpPr>
          <p:cNvPr id="169" name="Cultivate"/>
          <p:cNvSpPr/>
          <p:nvPr/>
        </p:nvSpPr>
        <p:spPr>
          <a:xfrm rot="4747273">
            <a:off x="16040141" y="5161529"/>
            <a:ext cx="4641014" cy="1107994"/>
          </a:xfrm>
          <a:prstGeom prst="rect">
            <a:avLst/>
          </a:prstGeom>
          <a:gradFill>
            <a:gsLst>
              <a:gs pos="0">
                <a:srgbClr val="FF953E"/>
              </a:gs>
              <a:gs pos="100000">
                <a:schemeClr val="accent6">
                  <a:hueOff val="-456778"/>
                  <a:satOff val="8290"/>
                  <a:lumOff val="24503"/>
                </a:schemeClr>
              </a:gs>
            </a:gsLst>
            <a:lin ang="16026841"/>
          </a:gradFill>
          <a:ln w="12700">
            <a:solidFill>
              <a:srgbClr val="4A7EBB"/>
            </a:solidFill>
          </a:ln>
          <a:effectLst>
            <a:outerShdw blurRad="76200" dist="38100" dir="5400000" rotWithShape="0">
              <a:srgbClr val="000000">
                <a:alpha val="3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sz="6000">
                <a:solidFill>
                  <a:srgbClr val="FFFFFF"/>
                </a:solidFill>
              </a:defRPr>
            </a:lvl1pPr>
          </a:lstStyle>
          <a:p>
            <a:r>
              <a:rPr lang="ru-RU" dirty="0"/>
              <a:t>Взращивание</a:t>
            </a:r>
            <a:endParaRPr dirty="0"/>
          </a:p>
        </p:txBody>
      </p:sp>
      <p:sp>
        <p:nvSpPr>
          <p:cNvPr id="170" name="Harvest"/>
          <p:cNvSpPr/>
          <p:nvPr/>
        </p:nvSpPr>
        <p:spPr>
          <a:xfrm rot="19755443">
            <a:off x="14318035" y="11346991"/>
            <a:ext cx="2204450" cy="1107994"/>
          </a:xfrm>
          <a:prstGeom prst="rect">
            <a:avLst/>
          </a:prstGeom>
          <a:gradFill>
            <a:gsLst>
              <a:gs pos="0">
                <a:srgbClr val="39B7D8"/>
              </a:gs>
              <a:gs pos="100000">
                <a:schemeClr val="accent5">
                  <a:hueOff val="249502"/>
                  <a:satOff val="48101"/>
                  <a:lumOff val="28891"/>
                </a:schemeClr>
              </a:gs>
            </a:gsLst>
            <a:lin ang="16200000"/>
          </a:gradFill>
          <a:ln w="12700">
            <a:solidFill>
              <a:srgbClr val="46AAC4"/>
            </a:solidFill>
          </a:ln>
          <a:effectLst>
            <a:outerShdw blurRad="76200" dist="38100" dir="5400000" rotWithShape="0">
              <a:srgbClr val="000000">
                <a:alpha val="3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sz="6000">
                <a:solidFill>
                  <a:srgbClr val="FFFFFF"/>
                </a:solidFill>
              </a:defRPr>
            </a:lvl1pPr>
          </a:lstStyle>
          <a:p>
            <a:r>
              <a:rPr lang="ru-RU" dirty="0"/>
              <a:t>Жатва</a:t>
            </a:r>
            <a:endParaRPr dirty="0"/>
          </a:p>
        </p:txBody>
      </p:sp>
      <p:sp>
        <p:nvSpPr>
          <p:cNvPr id="171" name="Preserve"/>
          <p:cNvSpPr/>
          <p:nvPr/>
        </p:nvSpPr>
        <p:spPr>
          <a:xfrm rot="2640000">
            <a:off x="5437876" y="10619435"/>
            <a:ext cx="4112023" cy="1107994"/>
          </a:xfrm>
          <a:prstGeom prst="rect">
            <a:avLst/>
          </a:prstGeom>
          <a:solidFill>
            <a:schemeClr val="accent3"/>
          </a:solidFill>
          <a:ln w="76200">
            <a:solidFill>
              <a:srgbClr val="FFFFFF"/>
            </a:solidFill>
          </a:ln>
          <a:effectLst>
            <a:outerShdw blurRad="76200" dist="38100" dir="5400000" rotWithShape="0">
              <a:srgbClr val="000000">
                <a:alpha val="38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sz="6000">
                <a:solidFill>
                  <a:srgbClr val="FFFFFF"/>
                </a:solidFill>
              </a:defRPr>
            </a:lvl1pPr>
          </a:lstStyle>
          <a:p>
            <a:r>
              <a:rPr lang="ru-RU" dirty="0"/>
              <a:t>Сохранение</a:t>
            </a:r>
            <a:endParaRPr dirty="0"/>
          </a:p>
        </p:txBody>
      </p:sp>
      <p:sp>
        <p:nvSpPr>
          <p:cNvPr id="172" name="Prepare"/>
          <p:cNvSpPr/>
          <p:nvPr/>
        </p:nvSpPr>
        <p:spPr>
          <a:xfrm rot="17499774">
            <a:off x="3972818" y="4453360"/>
            <a:ext cx="3967753" cy="1107994"/>
          </a:xfrm>
          <a:prstGeom prst="rect">
            <a:avLst/>
          </a:prstGeom>
          <a:solidFill>
            <a:srgbClr val="FF40FF"/>
          </a:solidFill>
          <a:ln w="50800">
            <a:solidFill>
              <a:srgbClr val="8C3A38"/>
            </a:solidFill>
          </a:ln>
          <a:effectLst>
            <a:outerShdw blurRad="76200" dist="38100" dir="5400000" rotWithShape="0">
              <a:srgbClr val="000000">
                <a:alpha val="3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sz="6000">
                <a:solidFill>
                  <a:srgbClr val="FFFFFF"/>
                </a:solidFill>
              </a:defRPr>
            </a:lvl1pPr>
          </a:lstStyle>
          <a:p>
            <a:r>
              <a:rPr lang="ru-RU" dirty="0"/>
              <a:t>Подготовка</a:t>
            </a:r>
            <a:endParaRPr dirty="0"/>
          </a:p>
        </p:txBody>
      </p:sp>
      <p:sp>
        <p:nvSpPr>
          <p:cNvPr id="173" name="Crop Cycle"/>
          <p:cNvSpPr/>
          <p:nvPr/>
        </p:nvSpPr>
        <p:spPr>
          <a:xfrm>
            <a:off x="7474838" y="5904807"/>
            <a:ext cx="8238153" cy="1384993"/>
          </a:xfrm>
          <a:prstGeom prst="rect">
            <a:avLst/>
          </a:prstGeom>
          <a:gradFill>
            <a:gsLst>
              <a:gs pos="0">
                <a:schemeClr val="accent4">
                  <a:hueOff val="-206663"/>
                  <a:satOff val="29896"/>
                  <a:lumOff val="29240"/>
                </a:schemeClr>
              </a:gs>
              <a:gs pos="35000">
                <a:srgbClr val="D8C9EE"/>
              </a:gs>
              <a:gs pos="100000">
                <a:schemeClr val="accent4">
                  <a:hueOff val="-242556"/>
                  <a:satOff val="32941"/>
                  <a:lumOff val="43328"/>
                </a:schemeClr>
              </a:gs>
            </a:gsLst>
            <a:lin ang="16200000"/>
          </a:gradFill>
          <a:ln w="12700">
            <a:solidFill>
              <a:srgbClr val="7D60A0"/>
            </a:solidFill>
          </a:ln>
          <a:effectLst>
            <a:outerShdw blurRad="76200" dist="38100" dir="5400000" rotWithShape="0">
              <a:srgbClr val="000000">
                <a:alpha val="38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sz="7800"/>
            </a:lvl1pPr>
          </a:lstStyle>
          <a:p>
            <a:r>
              <a:rPr lang="ru-RU" dirty="0"/>
              <a:t>Евангельский цикл</a:t>
            </a:r>
            <a:endParaRPr dirty="0"/>
          </a:p>
        </p:txBody>
      </p:sp>
    </p:spTree>
    <p:extLst>
      <p:ext uri="{BB962C8B-B14F-4D97-AF65-F5344CB8AC3E}">
        <p14:creationId xmlns:p14="http://schemas.microsoft.com/office/powerpoint/2010/main" val="1543288648"/>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1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advAuto="0"/>
      <p:bldP spid="169" grpId="0" animBg="1" advAuto="0"/>
      <p:bldP spid="170" grpId="0" animBg="1" advAuto="0"/>
      <p:bldP spid="171" grpId="0" animBg="1" advAuto="0"/>
      <p:bldP spid="172"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t="12899" r="15859" b="15727"/>
          <a:stretch/>
        </p:blipFill>
        <p:spPr>
          <a:xfrm>
            <a:off x="-182881" y="-76200"/>
            <a:ext cx="24833581" cy="14039850"/>
          </a:xfrm>
          <a:prstGeom prst="rect">
            <a:avLst/>
          </a:prstGeom>
        </p:spPr>
      </p:pic>
      <p:pic>
        <p:nvPicPr>
          <p:cNvPr id="183" name="img5.jpg" descr="img5.jpg"/>
          <p:cNvPicPr>
            <a:picLocks noChangeAspect="1"/>
          </p:cNvPicPr>
          <p:nvPr/>
        </p:nvPicPr>
        <p:blipFill>
          <a:blip r:embed="rId3"/>
          <a:stretch>
            <a:fillRect/>
          </a:stretch>
        </p:blipFill>
        <p:spPr>
          <a:xfrm>
            <a:off x="16010601" y="8371840"/>
            <a:ext cx="7920000" cy="445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Прямоугольник 3"/>
          <p:cNvSpPr/>
          <p:nvPr/>
        </p:nvSpPr>
        <p:spPr>
          <a:xfrm>
            <a:off x="1907676" y="2116757"/>
            <a:ext cx="14041049" cy="2800767"/>
          </a:xfrm>
          <a:prstGeom prst="rect">
            <a:avLst/>
          </a:prstGeom>
        </p:spPr>
        <p:txBody>
          <a:bodyPr wrap="square">
            <a:spAutoFit/>
          </a:bodyPr>
          <a:lstStyle/>
          <a:p>
            <a:pPr algn="ctr"/>
            <a:r>
              <a:rPr lang="ru-RU" sz="8800" b="1" dirty="0" err="1">
                <a:latin typeface="+mn-lt"/>
              </a:rPr>
              <a:t>Евангелизм</a:t>
            </a:r>
            <a:r>
              <a:rPr lang="ru-RU" sz="8800" b="1" dirty="0">
                <a:latin typeface="+mn-lt"/>
              </a:rPr>
              <a:t> – это не мероприятие, это цикл.</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t="12899" r="15859" b="15727"/>
          <a:stretch/>
        </p:blipFill>
        <p:spPr>
          <a:xfrm>
            <a:off x="-182881" y="-76200"/>
            <a:ext cx="24833581" cy="14039850"/>
          </a:xfrm>
          <a:prstGeom prst="rect">
            <a:avLst/>
          </a:prstGeom>
        </p:spPr>
      </p:pic>
      <p:pic>
        <p:nvPicPr>
          <p:cNvPr id="185" name="img6.jpg" descr="img6.jpg"/>
          <p:cNvPicPr>
            <a:picLocks noChangeAspect="1"/>
          </p:cNvPicPr>
          <p:nvPr/>
        </p:nvPicPr>
        <p:blipFill>
          <a:blip r:embed="rId3"/>
          <a:stretch>
            <a:fillRect/>
          </a:stretch>
        </p:blipFill>
        <p:spPr>
          <a:xfrm>
            <a:off x="16464000" y="8490332"/>
            <a:ext cx="7920000" cy="47155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7561297" y="239286"/>
            <a:ext cx="9345224" cy="1323439"/>
          </a:xfrm>
          <a:prstGeom prst="rect">
            <a:avLst/>
          </a:prstGeom>
        </p:spPr>
        <p:txBody>
          <a:bodyPr wrap="square">
            <a:spAutoFit/>
          </a:bodyPr>
          <a:lstStyle/>
          <a:p>
            <a:pPr algn="ctr"/>
            <a:r>
              <a:rPr lang="ru-RU" sz="8000" b="1" dirty="0">
                <a:latin typeface="+mn-lt"/>
              </a:rPr>
              <a:t>Мероприятие</a:t>
            </a:r>
          </a:p>
        </p:txBody>
      </p:sp>
      <p:sp>
        <p:nvSpPr>
          <p:cNvPr id="6" name="Прямоугольник 5"/>
          <p:cNvSpPr/>
          <p:nvPr/>
        </p:nvSpPr>
        <p:spPr>
          <a:xfrm rot="16200000">
            <a:off x="-3560373" y="5915647"/>
            <a:ext cx="9345224" cy="1446550"/>
          </a:xfrm>
          <a:prstGeom prst="rect">
            <a:avLst/>
          </a:prstGeom>
        </p:spPr>
        <p:txBody>
          <a:bodyPr wrap="square">
            <a:spAutoFit/>
          </a:bodyPr>
          <a:lstStyle/>
          <a:p>
            <a:pPr algn="ctr"/>
            <a:r>
              <a:rPr lang="ru-RU" sz="4400" b="1" dirty="0">
                <a:latin typeface="+mn-lt"/>
              </a:rPr>
              <a:t>Типичная</a:t>
            </a:r>
          </a:p>
          <a:p>
            <a:pPr algn="ctr"/>
            <a:r>
              <a:rPr lang="ru-RU" sz="4400" b="1" dirty="0">
                <a:latin typeface="+mn-lt"/>
              </a:rPr>
              <a:t>Евангельская концепция</a:t>
            </a:r>
          </a:p>
        </p:txBody>
      </p:sp>
      <p:sp>
        <p:nvSpPr>
          <p:cNvPr id="3" name="Прямоугольник 2"/>
          <p:cNvSpPr/>
          <p:nvPr/>
        </p:nvSpPr>
        <p:spPr>
          <a:xfrm>
            <a:off x="2204155" y="1744860"/>
            <a:ext cx="18741320" cy="12680394"/>
          </a:xfrm>
          <a:prstGeom prst="rect">
            <a:avLst/>
          </a:prstGeom>
        </p:spPr>
        <p:txBody>
          <a:bodyPr wrap="square">
            <a:spAutoFit/>
          </a:bodyPr>
          <a:lstStyle/>
          <a:p>
            <a:pPr marL="571500" indent="-571500">
              <a:spcAft>
                <a:spcPts val="600"/>
              </a:spcAft>
              <a:buFont typeface="Arial" panose="020B0604020202020204" pitchFamily="34" charset="0"/>
              <a:buChar char="•"/>
            </a:pPr>
            <a:r>
              <a:rPr lang="ru-RU" sz="4800" b="1" dirty="0">
                <a:latin typeface="+mn-lt"/>
              </a:rPr>
              <a:t>Ожидается, что евангелист будет делать всё во время встреч – сеять, взращивать, собирать урожай и т.д.</a:t>
            </a:r>
            <a:endParaRPr lang="ru-RU" sz="4800" dirty="0">
              <a:latin typeface="+mn-lt"/>
            </a:endParaRPr>
          </a:p>
          <a:p>
            <a:pPr marL="571500" indent="-571500">
              <a:spcAft>
                <a:spcPts val="600"/>
              </a:spcAft>
              <a:buFont typeface="Arial" panose="020B0604020202020204" pitchFamily="34" charset="0"/>
              <a:buChar char="•"/>
            </a:pPr>
            <a:r>
              <a:rPr lang="ru-RU" sz="4800" b="1" dirty="0">
                <a:latin typeface="+mn-lt"/>
              </a:rPr>
              <a:t>Ожидается, что евангелист передаст полную весть.</a:t>
            </a:r>
          </a:p>
          <a:p>
            <a:pPr marL="571500" indent="-571500">
              <a:spcAft>
                <a:spcPts val="600"/>
              </a:spcAft>
              <a:buFont typeface="Arial" panose="020B0604020202020204" pitchFamily="34" charset="0"/>
              <a:buChar char="•"/>
            </a:pPr>
            <a:r>
              <a:rPr lang="ru-RU" sz="4800" b="1" dirty="0">
                <a:latin typeface="+mn-lt"/>
              </a:rPr>
              <a:t>Нужно отталкиваться от публики, чтобы собрать людей.</a:t>
            </a:r>
          </a:p>
          <a:p>
            <a:pPr marL="571500" indent="-571500">
              <a:spcAft>
                <a:spcPts val="600"/>
              </a:spcAft>
              <a:buFont typeface="Arial" panose="020B0604020202020204" pitchFamily="34" charset="0"/>
              <a:buChar char="•"/>
            </a:pPr>
            <a:r>
              <a:rPr lang="ru-RU" sz="4800" b="1" dirty="0">
                <a:latin typeface="+mn-lt"/>
              </a:rPr>
              <a:t>Нужно арендовать нейтральное помещение, чтобы собрать людей.</a:t>
            </a:r>
          </a:p>
          <a:p>
            <a:pPr marL="571500" indent="-571500">
              <a:spcAft>
                <a:spcPts val="600"/>
              </a:spcAft>
              <a:buFont typeface="Arial" panose="020B0604020202020204" pitchFamily="34" charset="0"/>
              <a:buChar char="•"/>
            </a:pPr>
            <a:r>
              <a:rPr lang="ru-RU" sz="4800" b="1" dirty="0">
                <a:latin typeface="+mn-lt"/>
              </a:rPr>
              <a:t>Большой бюджет – дорого.</a:t>
            </a:r>
          </a:p>
          <a:p>
            <a:pPr marL="571500" indent="-571500">
              <a:spcAft>
                <a:spcPts val="600"/>
              </a:spcAft>
              <a:buFont typeface="Arial" panose="020B0604020202020204" pitchFamily="34" charset="0"/>
              <a:buChar char="•"/>
            </a:pPr>
            <a:r>
              <a:rPr lang="ru-RU" sz="4800" b="1" dirty="0">
                <a:latin typeface="+mn-lt"/>
              </a:rPr>
              <a:t>Высокая степень подозрительности – нет предварительного знакомства.</a:t>
            </a:r>
          </a:p>
          <a:p>
            <a:pPr marL="571500" indent="-571500">
              <a:spcAft>
                <a:spcPts val="600"/>
              </a:spcAft>
              <a:buFont typeface="Arial" panose="020B0604020202020204" pitchFamily="34" charset="0"/>
              <a:buChar char="•"/>
            </a:pPr>
            <a:r>
              <a:rPr lang="ru-RU" sz="4800" b="1" dirty="0">
                <a:latin typeface="+mn-lt"/>
              </a:rPr>
              <a:t>Члены церкви</a:t>
            </a:r>
            <a:r>
              <a:rPr lang="en-US" sz="4800" b="1" dirty="0">
                <a:latin typeface="+mn-lt"/>
              </a:rPr>
              <a:t> </a:t>
            </a:r>
            <a:r>
              <a:rPr lang="ru-RU" sz="4800" b="1" dirty="0">
                <a:latin typeface="+mn-lt"/>
              </a:rPr>
              <a:t>обычно не вовлечены.</a:t>
            </a:r>
          </a:p>
          <a:p>
            <a:pPr marL="571500" indent="-571500">
              <a:spcAft>
                <a:spcPts val="600"/>
              </a:spcAft>
              <a:buFont typeface="Arial" panose="020B0604020202020204" pitchFamily="34" charset="0"/>
              <a:buChar char="•"/>
            </a:pPr>
            <a:r>
              <a:rPr lang="ru-RU" sz="4800" b="1" dirty="0">
                <a:latin typeface="+mn-lt"/>
              </a:rPr>
              <a:t>Посетители сближаются с евангелистом.</a:t>
            </a:r>
          </a:p>
          <a:p>
            <a:pPr marL="571500" indent="-571500">
              <a:spcAft>
                <a:spcPts val="600"/>
              </a:spcAft>
              <a:buFont typeface="Arial" panose="020B0604020202020204" pitchFamily="34" charset="0"/>
              <a:buChar char="•"/>
            </a:pPr>
            <a:r>
              <a:rPr lang="ru-RU" sz="4800" b="1" dirty="0">
                <a:latin typeface="+mn-lt"/>
              </a:rPr>
              <a:t>Нет сближения с членами церкви. Когда             евангелист уйдёт, то же сделают и люди.</a:t>
            </a:r>
          </a:p>
          <a:p>
            <a:pPr marL="571500" indent="-571500">
              <a:spcAft>
                <a:spcPts val="600"/>
              </a:spcAft>
              <a:buFont typeface="Arial" panose="020B0604020202020204" pitchFamily="34" charset="0"/>
              <a:buChar char="•"/>
            </a:pPr>
            <a:r>
              <a:rPr lang="ru-RU" sz="4800" b="1" dirty="0">
                <a:latin typeface="+mn-lt"/>
              </a:rPr>
              <a:t>Негативные чувства по отношению </a:t>
            </a:r>
            <a:br>
              <a:rPr lang="ru-RU" sz="4800" b="1" dirty="0">
                <a:latin typeface="+mn-lt"/>
              </a:rPr>
            </a:br>
            <a:r>
              <a:rPr lang="ru-RU" sz="4800" b="1" dirty="0">
                <a:latin typeface="+mn-lt"/>
              </a:rPr>
              <a:t>к членам церкви.</a:t>
            </a:r>
          </a:p>
          <a:p>
            <a:pPr marL="571500" indent="-571500">
              <a:buFont typeface="Arial" panose="020B0604020202020204" pitchFamily="34" charset="0"/>
              <a:buChar char="•"/>
            </a:pPr>
            <a:endParaRPr lang="ru-RU" sz="4800" b="1"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http://schemas.openxmlformats.org/officeDocument/2006/math" xmlns:a14="http://schemas.microsoft.com/office/drawing/2010/main">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t="12899" r="15859" b="15727"/>
          <a:stretch/>
        </p:blipFill>
        <p:spPr>
          <a:xfrm>
            <a:off x="-182881" y="-76200"/>
            <a:ext cx="24833581" cy="14039850"/>
          </a:xfrm>
          <a:prstGeom prst="rect">
            <a:avLst/>
          </a:prstGeom>
        </p:spPr>
      </p:pic>
      <p:sp>
        <p:nvSpPr>
          <p:cNvPr id="4" name="Прямоугольник 3"/>
          <p:cNvSpPr/>
          <p:nvPr/>
        </p:nvSpPr>
        <p:spPr>
          <a:xfrm>
            <a:off x="1241635" y="1185847"/>
            <a:ext cx="14339148" cy="10926068"/>
          </a:xfrm>
          <a:prstGeom prst="rect">
            <a:avLst/>
          </a:prstGeom>
        </p:spPr>
        <p:txBody>
          <a:bodyPr wrap="square">
            <a:spAutoFit/>
          </a:bodyPr>
          <a:lstStyle/>
          <a:p>
            <a:pPr algn="ctr"/>
            <a:r>
              <a:rPr lang="ru-RU" sz="6000" b="1" dirty="0">
                <a:latin typeface="+mn-lt"/>
              </a:rPr>
              <a:t>«После того как семя брошено в пашню, земледелец вынужден ждать несколько месяцев, пока оно прорастет и созреет в зерно, готовое к жатве. Но во время сева его воодушевляет надежда на будущий урожай. Труд сеятеля кажется ему легче, когда он думает о добром воздаянии во время жатвы». </a:t>
            </a:r>
          </a:p>
          <a:p>
            <a:pPr algn="ctr"/>
            <a:endParaRPr lang="en-US" sz="6000" b="1" dirty="0">
              <a:latin typeface="+mn-lt"/>
            </a:endParaRPr>
          </a:p>
          <a:p>
            <a:pPr algn="ctr"/>
            <a:r>
              <a:rPr lang="ru-RU" sz="4800" dirty="0">
                <a:latin typeface="+mn-lt"/>
              </a:rPr>
              <a:t>Свидетельства для Церкви, т.8, с. 30.2</a:t>
            </a:r>
          </a:p>
        </p:txBody>
      </p:sp>
      <p:pic>
        <p:nvPicPr>
          <p:cNvPr id="6" name="img8.jpg" descr="img8.jpg"/>
          <p:cNvPicPr>
            <a:picLocks noChangeAspect="1"/>
          </p:cNvPicPr>
          <p:nvPr/>
        </p:nvPicPr>
        <p:blipFill>
          <a:blip r:embed="rId4"/>
          <a:stretch>
            <a:fillRect/>
          </a:stretch>
        </p:blipFill>
        <p:spPr>
          <a:xfrm>
            <a:off x="15972792" y="8653772"/>
            <a:ext cx="7920000" cy="44545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9178316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http://schemas.openxmlformats.org/officeDocument/2006/math" xmlns:a14="http://schemas.microsoft.com/office/drawing/2010/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t="12899" r="15859" b="15727"/>
          <a:stretch/>
        </p:blipFill>
        <p:spPr>
          <a:xfrm>
            <a:off x="-182881" y="-95250"/>
            <a:ext cx="24833581" cy="14039850"/>
          </a:xfrm>
          <a:prstGeom prst="rect">
            <a:avLst/>
          </a:prstGeom>
        </p:spPr>
      </p:pic>
      <p:pic>
        <p:nvPicPr>
          <p:cNvPr id="132" name="img3.jpg" descr="img3.jpg"/>
          <p:cNvPicPr>
            <a:picLocks noChangeAspect="1"/>
          </p:cNvPicPr>
          <p:nvPr/>
        </p:nvPicPr>
        <p:blipFill>
          <a:blip r:embed="rId3"/>
          <a:srcRect l="46294"/>
          <a:stretch>
            <a:fillRect/>
          </a:stretch>
        </p:blipFill>
        <p:spPr>
          <a:xfrm>
            <a:off x="1397820" y="836082"/>
            <a:ext cx="9613884" cy="1194435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http://schemas.openxmlformats.org/officeDocument/2006/math" xmlns:a14="http://schemas.microsoft.com/office/drawing/2010/main">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 name="6 Months Schedule"/>
          <p:cNvSpPr txBox="1"/>
          <p:nvPr/>
        </p:nvSpPr>
        <p:spPr>
          <a:xfrm>
            <a:off x="7926556" y="230457"/>
            <a:ext cx="8255619" cy="10464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8" tIns="91438" rIns="91438" bIns="91438">
            <a:spAutoFit/>
          </a:bodyPr>
          <a:lstStyle>
            <a:lvl1pPr algn="l" defTabSz="914400">
              <a:defRPr sz="5600">
                <a:solidFill>
                  <a:srgbClr val="FFFFFF"/>
                </a:solidFill>
                <a:latin typeface="Times New Roman"/>
                <a:ea typeface="Times New Roman"/>
                <a:cs typeface="Times New Roman"/>
                <a:sym typeface="Times New Roman"/>
              </a:defRPr>
            </a:lvl1pPr>
          </a:lstStyle>
          <a:p>
            <a:r>
              <a:rPr lang="ru-RU" dirty="0"/>
              <a:t>Расписание на </a:t>
            </a:r>
            <a:r>
              <a:rPr dirty="0"/>
              <a:t>6</a:t>
            </a:r>
            <a:r>
              <a:rPr lang="ru-RU" dirty="0"/>
              <a:t> месяцев</a:t>
            </a:r>
            <a:endParaRPr dirty="0"/>
          </a:p>
        </p:txBody>
      </p:sp>
      <p:sp>
        <p:nvSpPr>
          <p:cNvPr id="127" name="Line"/>
          <p:cNvSpPr/>
          <p:nvPr/>
        </p:nvSpPr>
        <p:spPr>
          <a:xfrm>
            <a:off x="4856702" y="1367903"/>
            <a:ext cx="14935201" cy="1"/>
          </a:xfrm>
          <a:prstGeom prst="line">
            <a:avLst/>
          </a:prstGeom>
          <a:ln w="114300">
            <a:solidFill>
              <a:srgbClr val="FFFFFF"/>
            </a:solidFill>
          </a:ln>
        </p:spPr>
        <p:txBody>
          <a:bodyPr lIns="45718" tIns="45718" rIns="45718" bIns="45718"/>
          <a:lstStyle/>
          <a:p>
            <a:pPr algn="l" defTabSz="1828800">
              <a:defRPr sz="4800" b="0">
                <a:solidFill>
                  <a:srgbClr val="500093"/>
                </a:solidFill>
                <a:latin typeface="Helvetica"/>
                <a:ea typeface="Helvetica"/>
                <a:cs typeface="Helvetica"/>
                <a:sym typeface="Helvetica"/>
              </a:defRPr>
            </a:pPr>
            <a:endParaRPr/>
          </a:p>
        </p:txBody>
      </p:sp>
      <p:sp>
        <p:nvSpPr>
          <p:cNvPr id="128" name="Line"/>
          <p:cNvSpPr/>
          <p:nvPr/>
        </p:nvSpPr>
        <p:spPr>
          <a:xfrm>
            <a:off x="19739853" y="1463680"/>
            <a:ext cx="3" cy="2286002"/>
          </a:xfrm>
          <a:prstGeom prst="line">
            <a:avLst/>
          </a:prstGeom>
          <a:ln w="114300">
            <a:solidFill>
              <a:srgbClr val="FFFFFF"/>
            </a:solidFill>
          </a:ln>
        </p:spPr>
        <p:txBody>
          <a:bodyPr lIns="45718" tIns="45718" rIns="45718" bIns="45718"/>
          <a:lstStyle/>
          <a:p>
            <a:pPr algn="l" defTabSz="1828800">
              <a:defRPr sz="4800" b="0">
                <a:solidFill>
                  <a:srgbClr val="500093"/>
                </a:solidFill>
                <a:latin typeface="Helvetica"/>
                <a:ea typeface="Helvetica"/>
                <a:cs typeface="Helvetica"/>
                <a:sym typeface="Helvetica"/>
              </a:defRPr>
            </a:pPr>
            <a:endParaRPr/>
          </a:p>
        </p:txBody>
      </p:sp>
      <p:sp>
        <p:nvSpPr>
          <p:cNvPr id="129" name="Line"/>
          <p:cNvSpPr/>
          <p:nvPr/>
        </p:nvSpPr>
        <p:spPr>
          <a:xfrm>
            <a:off x="4945602" y="1304403"/>
            <a:ext cx="1" cy="914401"/>
          </a:xfrm>
          <a:prstGeom prst="line">
            <a:avLst/>
          </a:prstGeom>
          <a:ln w="114300">
            <a:solidFill>
              <a:srgbClr val="FFFFFF"/>
            </a:solidFill>
          </a:ln>
        </p:spPr>
        <p:txBody>
          <a:bodyPr lIns="45718" tIns="45718" rIns="45718" bIns="45718"/>
          <a:lstStyle/>
          <a:p>
            <a:pPr algn="l" defTabSz="1828800">
              <a:defRPr sz="4800" b="0">
                <a:solidFill>
                  <a:srgbClr val="500093"/>
                </a:solidFill>
                <a:latin typeface="Helvetica"/>
                <a:ea typeface="Helvetica"/>
                <a:cs typeface="Helvetica"/>
                <a:sym typeface="Helvetica"/>
              </a:defRPr>
            </a:pPr>
            <a:endParaRPr/>
          </a:p>
        </p:txBody>
      </p:sp>
      <p:grpSp>
        <p:nvGrpSpPr>
          <p:cNvPr id="132" name="Group"/>
          <p:cNvGrpSpPr/>
          <p:nvPr/>
        </p:nvGrpSpPr>
        <p:grpSpPr>
          <a:xfrm>
            <a:off x="15778926" y="2440766"/>
            <a:ext cx="2664113" cy="1138970"/>
            <a:chOff x="0" y="0"/>
            <a:chExt cx="2664112" cy="1138969"/>
          </a:xfrm>
        </p:grpSpPr>
        <p:sp>
          <p:nvSpPr>
            <p:cNvPr id="130" name="Rectangle"/>
            <p:cNvSpPr/>
            <p:nvPr/>
          </p:nvSpPr>
          <p:spPr>
            <a:xfrm>
              <a:off x="121901" y="0"/>
              <a:ext cx="2420309" cy="1138969"/>
            </a:xfrm>
            <a:prstGeom prst="rect">
              <a:avLst/>
            </a:prstGeom>
            <a:solidFill>
              <a:srgbClr val="D60093"/>
            </a:solidFill>
            <a:ln w="12700" cap="flat">
              <a:solidFill>
                <a:srgbClr val="FFFFFF"/>
              </a:solidFill>
              <a:prstDash val="solid"/>
              <a:round/>
            </a:ln>
            <a:effectLst/>
          </p:spPr>
          <p:txBody>
            <a:bodyPr wrap="square" lIns="91438" tIns="91438" rIns="91438" bIns="91438" numCol="1" anchor="ctr">
              <a:noAutofit/>
            </a:bodyPr>
            <a:lstStyle/>
            <a:p>
              <a:pPr defTabSz="914400">
                <a:defRPr sz="4000">
                  <a:solidFill>
                    <a:srgbClr val="FFFFFF"/>
                  </a:solidFill>
                  <a:latin typeface="Times New Roman"/>
                  <a:ea typeface="Times New Roman"/>
                  <a:cs typeface="Times New Roman"/>
                  <a:sym typeface="Times New Roman"/>
                </a:defRPr>
              </a:pPr>
              <a:endParaRPr/>
            </a:p>
          </p:txBody>
        </p:sp>
        <p:sp>
          <p:nvSpPr>
            <p:cNvPr id="131" name="Campaign"/>
            <p:cNvSpPr txBox="1"/>
            <p:nvPr/>
          </p:nvSpPr>
          <p:spPr>
            <a:xfrm>
              <a:off x="0" y="358207"/>
              <a:ext cx="2664112" cy="7083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8" tIns="91438" rIns="91438" bIns="91438" numCol="1" anchor="ctr">
              <a:noAutofit/>
            </a:bodyPr>
            <a:lstStyle>
              <a:lvl1pPr defTabSz="914400">
                <a:defRPr sz="4000">
                  <a:solidFill>
                    <a:srgbClr val="FFFFFF"/>
                  </a:solidFill>
                  <a:latin typeface="Times New Roman"/>
                  <a:ea typeface="Times New Roman"/>
                  <a:cs typeface="Times New Roman"/>
                  <a:sym typeface="Times New Roman"/>
                </a:defRPr>
              </a:lvl1pPr>
            </a:lstStyle>
            <a:p>
              <a:r>
                <a:rPr lang="ru-RU" dirty="0"/>
                <a:t>кампания</a:t>
              </a:r>
              <a:endParaRPr dirty="0"/>
            </a:p>
          </p:txBody>
        </p:sp>
      </p:grpSp>
      <p:sp>
        <p:nvSpPr>
          <p:cNvPr id="133" name="Line"/>
          <p:cNvSpPr/>
          <p:nvPr/>
        </p:nvSpPr>
        <p:spPr>
          <a:xfrm>
            <a:off x="3351128" y="3742803"/>
            <a:ext cx="16459203" cy="1"/>
          </a:xfrm>
          <a:prstGeom prst="line">
            <a:avLst/>
          </a:prstGeom>
          <a:ln w="114300">
            <a:solidFill>
              <a:srgbClr val="FFFFFF"/>
            </a:solidFill>
          </a:ln>
        </p:spPr>
        <p:txBody>
          <a:bodyPr lIns="45718" tIns="45718" rIns="45718" bIns="45718"/>
          <a:lstStyle/>
          <a:p>
            <a:pPr algn="l" defTabSz="1828800">
              <a:defRPr sz="4800" b="0">
                <a:solidFill>
                  <a:srgbClr val="500093"/>
                </a:solidFill>
                <a:latin typeface="Helvetica"/>
                <a:ea typeface="Helvetica"/>
                <a:cs typeface="Helvetica"/>
                <a:sym typeface="Helvetica"/>
              </a:defRPr>
            </a:pPr>
            <a:endParaRPr/>
          </a:p>
        </p:txBody>
      </p:sp>
      <p:sp>
        <p:nvSpPr>
          <p:cNvPr id="134" name="Line"/>
          <p:cNvSpPr/>
          <p:nvPr/>
        </p:nvSpPr>
        <p:spPr>
          <a:xfrm>
            <a:off x="6317202" y="3133203"/>
            <a:ext cx="1" cy="1524001"/>
          </a:xfrm>
          <a:prstGeom prst="line">
            <a:avLst/>
          </a:prstGeom>
          <a:ln w="12700">
            <a:solidFill>
              <a:srgbClr val="FFFFFF"/>
            </a:solidFill>
          </a:ln>
        </p:spPr>
        <p:txBody>
          <a:bodyPr lIns="45718" tIns="45718" rIns="45718" bIns="45718"/>
          <a:lstStyle/>
          <a:p>
            <a:pPr algn="l" defTabSz="1828800">
              <a:defRPr sz="4800" b="0">
                <a:solidFill>
                  <a:srgbClr val="500093"/>
                </a:solidFill>
                <a:latin typeface="Helvetica"/>
                <a:ea typeface="Helvetica"/>
                <a:cs typeface="Helvetica"/>
                <a:sym typeface="Helvetica"/>
              </a:defRPr>
            </a:pPr>
            <a:endParaRPr/>
          </a:p>
        </p:txBody>
      </p:sp>
      <p:sp>
        <p:nvSpPr>
          <p:cNvPr id="135" name="Line"/>
          <p:cNvSpPr/>
          <p:nvPr/>
        </p:nvSpPr>
        <p:spPr>
          <a:xfrm>
            <a:off x="12718002" y="3133203"/>
            <a:ext cx="1" cy="1524001"/>
          </a:xfrm>
          <a:prstGeom prst="line">
            <a:avLst/>
          </a:prstGeom>
          <a:ln w="12700">
            <a:solidFill>
              <a:srgbClr val="FFFFFF"/>
            </a:solidFill>
          </a:ln>
        </p:spPr>
        <p:txBody>
          <a:bodyPr lIns="45718" tIns="45718" rIns="45718" bIns="45718"/>
          <a:lstStyle/>
          <a:p>
            <a:pPr algn="l" defTabSz="1828800">
              <a:defRPr sz="4800" b="0">
                <a:solidFill>
                  <a:srgbClr val="500093"/>
                </a:solidFill>
                <a:latin typeface="Helvetica"/>
                <a:ea typeface="Helvetica"/>
                <a:cs typeface="Helvetica"/>
                <a:sym typeface="Helvetica"/>
              </a:defRPr>
            </a:pPr>
            <a:endParaRPr/>
          </a:p>
        </p:txBody>
      </p:sp>
      <p:sp>
        <p:nvSpPr>
          <p:cNvPr id="136" name="Board"/>
          <p:cNvSpPr txBox="1"/>
          <p:nvPr/>
        </p:nvSpPr>
        <p:spPr>
          <a:xfrm>
            <a:off x="2234138" y="2314334"/>
            <a:ext cx="2346960" cy="11387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8" tIns="91438" rIns="91438" bIns="91438">
            <a:spAutoFit/>
          </a:bodyPr>
          <a:lstStyle>
            <a:lvl1pPr algn="l" defTabSz="914400">
              <a:defRPr sz="3100">
                <a:solidFill>
                  <a:srgbClr val="FFFFFF"/>
                </a:solidFill>
                <a:latin typeface="Times New Roman"/>
                <a:ea typeface="Times New Roman"/>
                <a:cs typeface="Times New Roman"/>
                <a:sym typeface="Times New Roman"/>
              </a:defRPr>
            </a:lvl1pPr>
          </a:lstStyle>
          <a:p>
            <a:pPr algn="ctr"/>
            <a:r>
              <a:rPr lang="ru-RU" dirty="0"/>
              <a:t>Доска объявлений</a:t>
            </a:r>
            <a:endParaRPr dirty="0"/>
          </a:p>
        </p:txBody>
      </p:sp>
      <p:sp>
        <p:nvSpPr>
          <p:cNvPr id="137" name="Line"/>
          <p:cNvSpPr/>
          <p:nvPr/>
        </p:nvSpPr>
        <p:spPr>
          <a:xfrm>
            <a:off x="4945602" y="2980803"/>
            <a:ext cx="1" cy="609601"/>
          </a:xfrm>
          <a:prstGeom prst="line">
            <a:avLst/>
          </a:prstGeom>
          <a:ln w="114300">
            <a:solidFill>
              <a:srgbClr val="FFFFFF"/>
            </a:solidFill>
          </a:ln>
        </p:spPr>
        <p:txBody>
          <a:bodyPr lIns="45718" tIns="45718" rIns="45718" bIns="45718"/>
          <a:lstStyle/>
          <a:p>
            <a:pPr algn="l" defTabSz="1828800">
              <a:defRPr sz="4800" b="0">
                <a:solidFill>
                  <a:srgbClr val="500093"/>
                </a:solidFill>
                <a:latin typeface="Helvetica"/>
                <a:ea typeface="Helvetica"/>
                <a:cs typeface="Helvetica"/>
                <a:sym typeface="Helvetica"/>
              </a:defRPr>
            </a:pPr>
            <a:endParaRPr/>
          </a:p>
        </p:txBody>
      </p:sp>
      <p:sp>
        <p:nvSpPr>
          <p:cNvPr id="138" name="A"/>
          <p:cNvSpPr txBox="1"/>
          <p:nvPr/>
        </p:nvSpPr>
        <p:spPr>
          <a:xfrm>
            <a:off x="4579843" y="3742803"/>
            <a:ext cx="479897" cy="6233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8" tIns="91438" rIns="91438" bIns="91438">
            <a:spAutoFit/>
          </a:bodyPr>
          <a:lstStyle>
            <a:lvl1pPr algn="l" defTabSz="914400">
              <a:defRPr sz="3100">
                <a:solidFill>
                  <a:srgbClr val="FFFFFF"/>
                </a:solidFill>
                <a:latin typeface="Times New Roman"/>
                <a:ea typeface="Times New Roman"/>
                <a:cs typeface="Times New Roman"/>
                <a:sym typeface="Times New Roman"/>
              </a:defRPr>
            </a:lvl1pPr>
          </a:lstStyle>
          <a:p>
            <a:r>
              <a:t>A</a:t>
            </a:r>
          </a:p>
        </p:txBody>
      </p:sp>
      <p:sp>
        <p:nvSpPr>
          <p:cNvPr id="139" name="B"/>
          <p:cNvSpPr txBox="1"/>
          <p:nvPr/>
        </p:nvSpPr>
        <p:spPr>
          <a:xfrm>
            <a:off x="5646643" y="3742803"/>
            <a:ext cx="458174" cy="6233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8" tIns="91438" rIns="91438" bIns="91438">
            <a:spAutoFit/>
          </a:bodyPr>
          <a:lstStyle>
            <a:lvl1pPr algn="l" defTabSz="914400">
              <a:defRPr sz="3100">
                <a:solidFill>
                  <a:srgbClr val="FFFFFF"/>
                </a:solidFill>
                <a:latin typeface="Times New Roman"/>
                <a:ea typeface="Times New Roman"/>
                <a:cs typeface="Times New Roman"/>
                <a:sym typeface="Times New Roman"/>
              </a:defRPr>
            </a:lvl1pPr>
          </a:lstStyle>
          <a:p>
            <a:r>
              <a:t>B</a:t>
            </a:r>
          </a:p>
        </p:txBody>
      </p:sp>
      <p:sp>
        <p:nvSpPr>
          <p:cNvPr id="140" name="C"/>
          <p:cNvSpPr txBox="1"/>
          <p:nvPr/>
        </p:nvSpPr>
        <p:spPr>
          <a:xfrm>
            <a:off x="8923243" y="3742803"/>
            <a:ext cx="479897" cy="6233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8" tIns="91438" rIns="91438" bIns="91438">
            <a:spAutoFit/>
          </a:bodyPr>
          <a:lstStyle>
            <a:lvl1pPr algn="l" defTabSz="914400">
              <a:defRPr sz="3100">
                <a:solidFill>
                  <a:srgbClr val="FFFFFF"/>
                </a:solidFill>
                <a:latin typeface="Times New Roman"/>
                <a:ea typeface="Times New Roman"/>
                <a:cs typeface="Times New Roman"/>
                <a:sym typeface="Times New Roman"/>
              </a:defRPr>
            </a:lvl1pPr>
          </a:lstStyle>
          <a:p>
            <a:r>
              <a:t>C</a:t>
            </a:r>
          </a:p>
        </p:txBody>
      </p:sp>
      <p:sp>
        <p:nvSpPr>
          <p:cNvPr id="141" name="Line"/>
          <p:cNvSpPr/>
          <p:nvPr/>
        </p:nvSpPr>
        <p:spPr>
          <a:xfrm>
            <a:off x="14546802" y="2980803"/>
            <a:ext cx="1" cy="609601"/>
          </a:xfrm>
          <a:prstGeom prst="line">
            <a:avLst/>
          </a:prstGeom>
          <a:ln w="12700">
            <a:solidFill>
              <a:srgbClr val="FFFFFF"/>
            </a:solidFill>
          </a:ln>
        </p:spPr>
        <p:txBody>
          <a:bodyPr lIns="45718" tIns="45718" rIns="45718" bIns="45718"/>
          <a:lstStyle/>
          <a:p>
            <a:pPr algn="l" defTabSz="1828800">
              <a:defRPr sz="4800" b="0">
                <a:solidFill>
                  <a:srgbClr val="500093"/>
                </a:solidFill>
                <a:latin typeface="Helvetica"/>
                <a:ea typeface="Helvetica"/>
                <a:cs typeface="Helvetica"/>
                <a:sym typeface="Helvetica"/>
              </a:defRPr>
            </a:pPr>
            <a:endParaRPr/>
          </a:p>
        </p:txBody>
      </p:sp>
      <p:sp>
        <p:nvSpPr>
          <p:cNvPr id="142" name="A"/>
          <p:cNvSpPr txBox="1"/>
          <p:nvPr/>
        </p:nvSpPr>
        <p:spPr>
          <a:xfrm>
            <a:off x="3902504" y="4896660"/>
            <a:ext cx="479897" cy="6233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8" tIns="91438" rIns="91438" bIns="91438">
            <a:spAutoFit/>
          </a:bodyPr>
          <a:lstStyle>
            <a:lvl1pPr algn="l" defTabSz="914400">
              <a:defRPr sz="3100">
                <a:solidFill>
                  <a:srgbClr val="FFFFFF"/>
                </a:solidFill>
                <a:latin typeface="Times New Roman"/>
                <a:ea typeface="Times New Roman"/>
                <a:cs typeface="Times New Roman"/>
                <a:sym typeface="Times New Roman"/>
              </a:defRPr>
            </a:lvl1pPr>
          </a:lstStyle>
          <a:p>
            <a:r>
              <a:rPr dirty="0"/>
              <a:t>A</a:t>
            </a:r>
          </a:p>
        </p:txBody>
      </p:sp>
      <p:sp>
        <p:nvSpPr>
          <p:cNvPr id="143" name="B (2nd Week)"/>
          <p:cNvSpPr txBox="1"/>
          <p:nvPr/>
        </p:nvSpPr>
        <p:spPr>
          <a:xfrm>
            <a:off x="3918264" y="7324203"/>
            <a:ext cx="2879310" cy="6617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8" tIns="91438" rIns="91438" bIns="91438">
            <a:spAutoFit/>
          </a:bodyPr>
          <a:lstStyle>
            <a:lvl1pPr algn="l" defTabSz="914400">
              <a:defRPr sz="3100">
                <a:solidFill>
                  <a:srgbClr val="FFFFFF"/>
                </a:solidFill>
                <a:latin typeface="Times New Roman"/>
                <a:ea typeface="Times New Roman"/>
                <a:cs typeface="Times New Roman"/>
                <a:sym typeface="Times New Roman"/>
              </a:defRPr>
            </a:lvl1pPr>
          </a:lstStyle>
          <a:p>
            <a:r>
              <a:rPr dirty="0"/>
              <a:t>B (2</a:t>
            </a:r>
            <a:r>
              <a:rPr lang="ru-RU" dirty="0"/>
              <a:t>-</a:t>
            </a:r>
            <a:r>
              <a:rPr lang="ru-RU" dirty="0" err="1"/>
              <a:t>ая</a:t>
            </a:r>
            <a:r>
              <a:rPr lang="ru-RU" dirty="0"/>
              <a:t> неделя</a:t>
            </a:r>
            <a:r>
              <a:rPr dirty="0"/>
              <a:t>)</a:t>
            </a:r>
          </a:p>
        </p:txBody>
      </p:sp>
      <p:sp>
        <p:nvSpPr>
          <p:cNvPr id="144" name="C (2 1\2 Mo.)"/>
          <p:cNvSpPr txBox="1"/>
          <p:nvPr/>
        </p:nvSpPr>
        <p:spPr>
          <a:xfrm>
            <a:off x="10010095" y="4970025"/>
            <a:ext cx="3212735" cy="6617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8" tIns="91438" rIns="91438" bIns="91438">
            <a:spAutoFit/>
          </a:bodyPr>
          <a:lstStyle>
            <a:lvl1pPr algn="l" defTabSz="914400">
              <a:defRPr sz="3100">
                <a:solidFill>
                  <a:srgbClr val="FFFFFF"/>
                </a:solidFill>
                <a:latin typeface="Times New Roman"/>
                <a:ea typeface="Times New Roman"/>
                <a:cs typeface="Times New Roman"/>
                <a:sym typeface="Times New Roman"/>
              </a:defRPr>
            </a:lvl1pPr>
          </a:lstStyle>
          <a:p>
            <a:r>
              <a:rPr dirty="0"/>
              <a:t>C (2 1\2 </a:t>
            </a:r>
            <a:r>
              <a:rPr lang="ru-RU" dirty="0"/>
              <a:t>Месяца</a:t>
            </a:r>
            <a:r>
              <a:rPr dirty="0"/>
              <a:t>)</a:t>
            </a:r>
          </a:p>
        </p:txBody>
      </p:sp>
      <p:sp>
        <p:nvSpPr>
          <p:cNvPr id="145" name="D"/>
          <p:cNvSpPr txBox="1"/>
          <p:nvPr/>
        </p:nvSpPr>
        <p:spPr>
          <a:xfrm>
            <a:off x="13266642" y="3742803"/>
            <a:ext cx="479897" cy="6233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8" tIns="91438" rIns="91438" bIns="91438">
            <a:spAutoFit/>
          </a:bodyPr>
          <a:lstStyle>
            <a:lvl1pPr algn="l" defTabSz="914400">
              <a:defRPr sz="3100">
                <a:solidFill>
                  <a:srgbClr val="FFFFFF"/>
                </a:solidFill>
                <a:latin typeface="Times New Roman"/>
                <a:ea typeface="Times New Roman"/>
                <a:cs typeface="Times New Roman"/>
                <a:sym typeface="Times New Roman"/>
              </a:defRPr>
            </a:lvl1pPr>
          </a:lstStyle>
          <a:p>
            <a:r>
              <a:t>D</a:t>
            </a:r>
          </a:p>
        </p:txBody>
      </p:sp>
      <p:sp>
        <p:nvSpPr>
          <p:cNvPr id="146" name="E"/>
          <p:cNvSpPr txBox="1"/>
          <p:nvPr/>
        </p:nvSpPr>
        <p:spPr>
          <a:xfrm>
            <a:off x="16619442" y="3742803"/>
            <a:ext cx="449158" cy="6617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8" tIns="91438" rIns="91438" bIns="91438">
            <a:spAutoFit/>
          </a:bodyPr>
          <a:lstStyle>
            <a:lvl1pPr algn="l" defTabSz="914400">
              <a:defRPr sz="4000">
                <a:solidFill>
                  <a:srgbClr val="FFFFFF"/>
                </a:solidFill>
                <a:latin typeface="Times New Roman"/>
                <a:ea typeface="Times New Roman"/>
                <a:cs typeface="Times New Roman"/>
                <a:sym typeface="Times New Roman"/>
              </a:defRPr>
            </a:lvl1pPr>
          </a:lstStyle>
          <a:p>
            <a:r>
              <a:rPr sz="3100" dirty="0"/>
              <a:t>E</a:t>
            </a:r>
          </a:p>
        </p:txBody>
      </p:sp>
      <p:sp>
        <p:nvSpPr>
          <p:cNvPr id="147" name="F"/>
          <p:cNvSpPr txBox="1"/>
          <p:nvPr/>
        </p:nvSpPr>
        <p:spPr>
          <a:xfrm>
            <a:off x="18600642" y="3742803"/>
            <a:ext cx="436067" cy="6233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8" tIns="91438" rIns="91438" bIns="91438">
            <a:spAutoFit/>
          </a:bodyPr>
          <a:lstStyle>
            <a:lvl1pPr algn="l" defTabSz="914400">
              <a:defRPr sz="3100">
                <a:solidFill>
                  <a:srgbClr val="FFFFFF"/>
                </a:solidFill>
                <a:latin typeface="Times New Roman"/>
                <a:ea typeface="Times New Roman"/>
                <a:cs typeface="Times New Roman"/>
                <a:sym typeface="Times New Roman"/>
              </a:defRPr>
            </a:lvl1pPr>
          </a:lstStyle>
          <a:p>
            <a:r>
              <a:rPr dirty="0"/>
              <a:t>F</a:t>
            </a:r>
          </a:p>
        </p:txBody>
      </p:sp>
      <p:sp>
        <p:nvSpPr>
          <p:cNvPr id="148" name="E (1 Month)"/>
          <p:cNvSpPr txBox="1"/>
          <p:nvPr/>
        </p:nvSpPr>
        <p:spPr>
          <a:xfrm>
            <a:off x="17433876" y="4921148"/>
            <a:ext cx="2180401" cy="6617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8" tIns="91438" rIns="91438" bIns="91438">
            <a:spAutoFit/>
          </a:bodyPr>
          <a:lstStyle>
            <a:lvl1pPr algn="l" defTabSz="914400">
              <a:defRPr sz="3100">
                <a:solidFill>
                  <a:srgbClr val="FFFFFF"/>
                </a:solidFill>
                <a:latin typeface="Times New Roman"/>
                <a:ea typeface="Times New Roman"/>
                <a:cs typeface="Times New Roman"/>
                <a:sym typeface="Times New Roman"/>
              </a:defRPr>
            </a:lvl1pPr>
          </a:lstStyle>
          <a:p>
            <a:r>
              <a:rPr dirty="0"/>
              <a:t>E (1 </a:t>
            </a:r>
            <a:r>
              <a:rPr lang="ru-RU" dirty="0"/>
              <a:t>месяц</a:t>
            </a:r>
            <a:r>
              <a:rPr dirty="0"/>
              <a:t>)</a:t>
            </a:r>
          </a:p>
        </p:txBody>
      </p:sp>
      <p:sp>
        <p:nvSpPr>
          <p:cNvPr id="149" name="F (2 1\2 Mo.)"/>
          <p:cNvSpPr txBox="1"/>
          <p:nvPr/>
        </p:nvSpPr>
        <p:spPr>
          <a:xfrm>
            <a:off x="17560916" y="9136850"/>
            <a:ext cx="3366623" cy="6617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8" tIns="91438" rIns="91438" bIns="91438">
            <a:spAutoFit/>
          </a:bodyPr>
          <a:lstStyle>
            <a:lvl1pPr algn="l" defTabSz="914400">
              <a:defRPr sz="3100">
                <a:solidFill>
                  <a:srgbClr val="FFFFFF"/>
                </a:solidFill>
                <a:latin typeface="Times New Roman"/>
                <a:ea typeface="Times New Roman"/>
                <a:cs typeface="Times New Roman"/>
                <a:sym typeface="Times New Roman"/>
              </a:defRPr>
            </a:lvl1pPr>
          </a:lstStyle>
          <a:p>
            <a:r>
              <a:rPr lang="en-US" dirty="0">
                <a:solidFill>
                  <a:srgbClr val="FFFF00"/>
                </a:solidFill>
              </a:rPr>
              <a:t>*</a:t>
            </a:r>
            <a:r>
              <a:rPr dirty="0"/>
              <a:t>F (2 1\2 </a:t>
            </a:r>
            <a:r>
              <a:rPr lang="ru-RU" dirty="0"/>
              <a:t>Месяца</a:t>
            </a:r>
            <a:r>
              <a:rPr dirty="0"/>
              <a:t>)</a:t>
            </a:r>
          </a:p>
        </p:txBody>
      </p:sp>
      <p:sp>
        <p:nvSpPr>
          <p:cNvPr id="150" name="Line"/>
          <p:cNvSpPr/>
          <p:nvPr/>
        </p:nvSpPr>
        <p:spPr>
          <a:xfrm flipV="1">
            <a:off x="3421602" y="3438003"/>
            <a:ext cx="1" cy="304801"/>
          </a:xfrm>
          <a:prstGeom prst="line">
            <a:avLst/>
          </a:prstGeom>
          <a:ln w="114300">
            <a:solidFill>
              <a:srgbClr val="FFFFFF"/>
            </a:solidFill>
          </a:ln>
        </p:spPr>
        <p:txBody>
          <a:bodyPr lIns="45718" tIns="45718" rIns="45718" bIns="45718"/>
          <a:lstStyle/>
          <a:p>
            <a:pPr algn="l" defTabSz="1828800">
              <a:defRPr sz="4800" b="0">
                <a:solidFill>
                  <a:srgbClr val="500093"/>
                </a:solidFill>
                <a:latin typeface="Helvetica"/>
                <a:ea typeface="Helvetica"/>
                <a:cs typeface="Helvetica"/>
                <a:sym typeface="Helvetica"/>
              </a:defRPr>
            </a:pPr>
            <a:endParaRPr/>
          </a:p>
        </p:txBody>
      </p:sp>
      <p:sp>
        <p:nvSpPr>
          <p:cNvPr id="151" name="Commitment…"/>
          <p:cNvSpPr txBox="1"/>
          <p:nvPr/>
        </p:nvSpPr>
        <p:spPr>
          <a:xfrm>
            <a:off x="5072149" y="2030285"/>
            <a:ext cx="2528252" cy="10464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8" tIns="91438" rIns="91438" bIns="91438">
            <a:spAutoFit/>
          </a:bodyPr>
          <a:lstStyle/>
          <a:p>
            <a:pPr defTabSz="914400">
              <a:defRPr sz="3100">
                <a:solidFill>
                  <a:srgbClr val="FFFFFF"/>
                </a:solidFill>
                <a:latin typeface="Times New Roman"/>
                <a:ea typeface="Times New Roman"/>
                <a:cs typeface="Times New Roman"/>
                <a:sym typeface="Times New Roman"/>
              </a:defRPr>
            </a:pPr>
            <a:r>
              <a:rPr lang="ru-RU" sz="2800" dirty="0"/>
              <a:t>Посвящённая </a:t>
            </a:r>
          </a:p>
          <a:p>
            <a:pPr defTabSz="914400">
              <a:defRPr sz="3100">
                <a:solidFill>
                  <a:srgbClr val="FFFFFF"/>
                </a:solidFill>
                <a:latin typeface="Times New Roman"/>
                <a:ea typeface="Times New Roman"/>
                <a:cs typeface="Times New Roman"/>
                <a:sym typeface="Times New Roman"/>
              </a:defRPr>
            </a:pPr>
            <a:r>
              <a:rPr lang="ru-RU" sz="2800" dirty="0"/>
              <a:t>суббота</a:t>
            </a:r>
            <a:endParaRPr sz="2800" dirty="0"/>
          </a:p>
        </p:txBody>
      </p:sp>
      <p:sp>
        <p:nvSpPr>
          <p:cNvPr id="152" name="Bible Studies and Community Outreach"/>
          <p:cNvSpPr txBox="1"/>
          <p:nvPr/>
        </p:nvSpPr>
        <p:spPr>
          <a:xfrm>
            <a:off x="3590002" y="4434464"/>
            <a:ext cx="6789034" cy="6155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8" tIns="91438" rIns="91438" bIns="91438">
            <a:spAutoFit/>
          </a:bodyPr>
          <a:lstStyle>
            <a:lvl1pPr algn="l" defTabSz="914400">
              <a:defRPr sz="3100">
                <a:solidFill>
                  <a:srgbClr val="FFFFFF"/>
                </a:solidFill>
                <a:latin typeface="Times New Roman"/>
                <a:ea typeface="Times New Roman"/>
                <a:cs typeface="Times New Roman"/>
                <a:sym typeface="Times New Roman"/>
              </a:defRPr>
            </a:lvl1pPr>
          </a:lstStyle>
          <a:p>
            <a:r>
              <a:rPr lang="ru-RU" sz="2800" dirty="0"/>
              <a:t>Изучение Библии и социальные выходы</a:t>
            </a:r>
            <a:endParaRPr sz="2800" dirty="0"/>
          </a:p>
        </p:txBody>
      </p:sp>
      <p:sp>
        <p:nvSpPr>
          <p:cNvPr id="153" name="1.  Commitment Service…"/>
          <p:cNvSpPr txBox="1"/>
          <p:nvPr/>
        </p:nvSpPr>
        <p:spPr>
          <a:xfrm>
            <a:off x="2105273" y="5361918"/>
            <a:ext cx="5392819" cy="20928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8" tIns="91438" rIns="91438" bIns="91438">
            <a:spAutoFit/>
          </a:bodyPr>
          <a:lstStyle/>
          <a:p>
            <a:pPr algn="l" defTabSz="914400">
              <a:defRPr sz="3100">
                <a:solidFill>
                  <a:srgbClr val="FFFFFF"/>
                </a:solidFill>
                <a:latin typeface="Times New Roman"/>
                <a:ea typeface="Times New Roman"/>
                <a:cs typeface="Times New Roman"/>
                <a:sym typeface="Times New Roman"/>
              </a:defRPr>
            </a:pPr>
            <a:r>
              <a:rPr dirty="0"/>
              <a:t>1.  </a:t>
            </a:r>
            <a:r>
              <a:rPr lang="ru-RU" dirty="0"/>
              <a:t>Служение посвящения</a:t>
            </a:r>
            <a:endParaRPr dirty="0"/>
          </a:p>
          <a:p>
            <a:pPr algn="l" defTabSz="914400">
              <a:defRPr sz="3100">
                <a:solidFill>
                  <a:srgbClr val="FFFFFF"/>
                </a:solidFill>
                <a:latin typeface="Times New Roman"/>
                <a:ea typeface="Times New Roman"/>
                <a:cs typeface="Times New Roman"/>
                <a:sym typeface="Times New Roman"/>
              </a:defRPr>
            </a:pPr>
            <a:r>
              <a:rPr dirty="0"/>
              <a:t>2.  </a:t>
            </a:r>
            <a:r>
              <a:rPr lang="ru-RU" dirty="0"/>
              <a:t>Текущее участие членов</a:t>
            </a:r>
            <a:endParaRPr dirty="0"/>
          </a:p>
          <a:p>
            <a:pPr algn="l" defTabSz="914400">
              <a:defRPr sz="3100">
                <a:solidFill>
                  <a:srgbClr val="FFFFFF"/>
                </a:solidFill>
                <a:latin typeface="Times New Roman"/>
                <a:ea typeface="Times New Roman"/>
                <a:cs typeface="Times New Roman"/>
                <a:sym typeface="Times New Roman"/>
              </a:defRPr>
            </a:pPr>
            <a:r>
              <a:rPr dirty="0"/>
              <a:t>3.  </a:t>
            </a:r>
            <a:r>
              <a:rPr lang="ru-RU" dirty="0"/>
              <a:t>Наладка учебных классов</a:t>
            </a:r>
            <a:endParaRPr dirty="0"/>
          </a:p>
          <a:p>
            <a:pPr algn="l" defTabSz="914400">
              <a:defRPr sz="3100">
                <a:solidFill>
                  <a:srgbClr val="FFFFFF"/>
                </a:solidFill>
                <a:latin typeface="Times New Roman"/>
                <a:ea typeface="Times New Roman"/>
                <a:cs typeface="Times New Roman"/>
                <a:sym typeface="Times New Roman"/>
              </a:defRPr>
            </a:pPr>
            <a:r>
              <a:rPr dirty="0"/>
              <a:t>4.  </a:t>
            </a:r>
            <a:r>
              <a:rPr lang="ru-RU" dirty="0"/>
              <a:t>Дружеская трапеза</a:t>
            </a:r>
            <a:endParaRPr dirty="0"/>
          </a:p>
        </p:txBody>
      </p:sp>
      <p:sp>
        <p:nvSpPr>
          <p:cNvPr id="154" name="1.  Training Classes For:…"/>
          <p:cNvSpPr txBox="1"/>
          <p:nvPr/>
        </p:nvSpPr>
        <p:spPr>
          <a:xfrm>
            <a:off x="2057179" y="7756789"/>
            <a:ext cx="6641558" cy="59093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8" tIns="91438" rIns="91438" bIns="91438">
            <a:spAutoFit/>
          </a:bodyPr>
          <a:lstStyle/>
          <a:p>
            <a:pPr algn="l" defTabSz="914400">
              <a:defRPr sz="3100">
                <a:solidFill>
                  <a:srgbClr val="FFFFFF"/>
                </a:solidFill>
                <a:latin typeface="Times New Roman"/>
                <a:ea typeface="Times New Roman"/>
                <a:cs typeface="Times New Roman"/>
                <a:sym typeface="Times New Roman"/>
              </a:defRPr>
            </a:pPr>
            <a:r>
              <a:rPr dirty="0"/>
              <a:t>1.  </a:t>
            </a:r>
            <a:r>
              <a:rPr lang="ru-RU" dirty="0"/>
              <a:t>Обучающие классы по</a:t>
            </a:r>
            <a:r>
              <a:rPr dirty="0"/>
              <a:t>:</a:t>
            </a:r>
          </a:p>
          <a:p>
            <a:pPr algn="l" defTabSz="914400">
              <a:defRPr sz="3100">
                <a:solidFill>
                  <a:srgbClr val="FFFFFF"/>
                </a:solidFill>
                <a:latin typeface="Times New Roman"/>
                <a:ea typeface="Times New Roman"/>
                <a:cs typeface="Times New Roman"/>
                <a:sym typeface="Times New Roman"/>
              </a:defRPr>
            </a:pPr>
            <a:r>
              <a:rPr dirty="0"/>
              <a:t>     a.  </a:t>
            </a:r>
            <a:r>
              <a:rPr lang="ru-RU" dirty="0"/>
              <a:t>Посещению</a:t>
            </a:r>
            <a:endParaRPr dirty="0"/>
          </a:p>
          <a:p>
            <a:pPr algn="l" defTabSz="914400">
              <a:defRPr sz="3100">
                <a:solidFill>
                  <a:srgbClr val="FFFFFF"/>
                </a:solidFill>
                <a:latin typeface="Times New Roman"/>
                <a:ea typeface="Times New Roman"/>
                <a:cs typeface="Times New Roman"/>
                <a:sym typeface="Times New Roman"/>
              </a:defRPr>
            </a:pPr>
            <a:r>
              <a:rPr dirty="0"/>
              <a:t>      b.  </a:t>
            </a:r>
            <a:r>
              <a:rPr lang="ru-RU" dirty="0"/>
              <a:t>Изучению Библии</a:t>
            </a:r>
            <a:endParaRPr dirty="0"/>
          </a:p>
          <a:p>
            <a:pPr lvl="1" indent="0" algn="l" defTabSz="914400">
              <a:defRPr sz="3100">
                <a:solidFill>
                  <a:srgbClr val="FFFFFF"/>
                </a:solidFill>
                <a:latin typeface="Times New Roman"/>
                <a:ea typeface="Times New Roman"/>
                <a:cs typeface="Times New Roman"/>
                <a:sym typeface="Times New Roman"/>
              </a:defRPr>
            </a:pPr>
            <a:r>
              <a:rPr dirty="0"/>
              <a:t>      c.  </a:t>
            </a:r>
            <a:r>
              <a:rPr lang="ru-RU" dirty="0"/>
              <a:t>Классам здоровья и др.</a:t>
            </a:r>
            <a:br>
              <a:rPr dirty="0"/>
            </a:br>
            <a:r>
              <a:rPr dirty="0"/>
              <a:t>      d.  </a:t>
            </a:r>
            <a:r>
              <a:rPr lang="ru-RU" dirty="0"/>
              <a:t>Ев-</a:t>
            </a:r>
            <a:r>
              <a:rPr lang="ru-RU" dirty="0" err="1"/>
              <a:t>зму</a:t>
            </a:r>
            <a:r>
              <a:rPr lang="ru-RU" dirty="0"/>
              <a:t> по телефону</a:t>
            </a:r>
            <a:endParaRPr dirty="0"/>
          </a:p>
          <a:p>
            <a:pPr algn="l" defTabSz="914400">
              <a:defRPr sz="3100">
                <a:solidFill>
                  <a:srgbClr val="FFFFFF"/>
                </a:solidFill>
                <a:latin typeface="Times New Roman"/>
                <a:ea typeface="Times New Roman"/>
                <a:cs typeface="Times New Roman"/>
                <a:sym typeface="Times New Roman"/>
              </a:defRPr>
            </a:pPr>
            <a:r>
              <a:rPr dirty="0"/>
              <a:t>2.  </a:t>
            </a:r>
            <a:r>
              <a:rPr lang="ru-RU" dirty="0"/>
              <a:t>Организационное время</a:t>
            </a:r>
            <a:endParaRPr dirty="0"/>
          </a:p>
          <a:p>
            <a:pPr algn="l" defTabSz="914400">
              <a:defRPr sz="3100">
                <a:solidFill>
                  <a:srgbClr val="FFFFFF"/>
                </a:solidFill>
                <a:latin typeface="Times New Roman"/>
                <a:ea typeface="Times New Roman"/>
                <a:cs typeface="Times New Roman"/>
                <a:sym typeface="Times New Roman"/>
              </a:defRPr>
            </a:pPr>
            <a:r>
              <a:rPr dirty="0"/>
              <a:t>3. </a:t>
            </a:r>
            <a:r>
              <a:rPr lang="ru-RU" dirty="0" err="1"/>
              <a:t>Объед</a:t>
            </a:r>
            <a:r>
              <a:rPr lang="ru-RU" dirty="0"/>
              <a:t>-е интересов/Нач. обучения</a:t>
            </a:r>
          </a:p>
          <a:p>
            <a:pPr algn="l" defTabSz="914400">
              <a:defRPr sz="3100">
                <a:solidFill>
                  <a:srgbClr val="FFFFFF"/>
                </a:solidFill>
                <a:latin typeface="Times New Roman"/>
                <a:ea typeface="Times New Roman"/>
                <a:cs typeface="Times New Roman"/>
                <a:sym typeface="Times New Roman"/>
              </a:defRPr>
            </a:pPr>
            <a:r>
              <a:rPr dirty="0"/>
              <a:t>4.  </a:t>
            </a:r>
            <a:r>
              <a:rPr lang="ru-RU" dirty="0"/>
              <a:t>Конец 2ой недели </a:t>
            </a:r>
          </a:p>
          <a:p>
            <a:pPr algn="l" defTabSz="914400">
              <a:defRPr sz="3100">
                <a:solidFill>
                  <a:srgbClr val="FFFFFF"/>
                </a:solidFill>
                <a:latin typeface="Times New Roman"/>
                <a:ea typeface="Times New Roman"/>
                <a:cs typeface="Times New Roman"/>
                <a:sym typeface="Times New Roman"/>
              </a:defRPr>
            </a:pPr>
            <a:r>
              <a:rPr lang="ru-RU" dirty="0"/>
              <a:t>Начало </a:t>
            </a:r>
            <a:r>
              <a:rPr lang="ru-RU" dirty="0" err="1"/>
              <a:t>еванг</a:t>
            </a:r>
            <a:r>
              <a:rPr lang="ru-RU" dirty="0"/>
              <a:t>. встреч в сер. недели</a:t>
            </a:r>
            <a:endParaRPr dirty="0"/>
          </a:p>
          <a:p>
            <a:pPr algn="l" defTabSz="914400">
              <a:defRPr sz="3100">
                <a:solidFill>
                  <a:srgbClr val="FFFFFF"/>
                </a:solidFill>
                <a:latin typeface="Times New Roman"/>
                <a:ea typeface="Times New Roman"/>
                <a:cs typeface="Times New Roman"/>
                <a:sym typeface="Times New Roman"/>
              </a:defRPr>
            </a:pPr>
            <a:r>
              <a:rPr dirty="0"/>
              <a:t>5.  </a:t>
            </a:r>
            <a:r>
              <a:rPr lang="ru-RU" dirty="0"/>
              <a:t>Бюджет</a:t>
            </a:r>
            <a:endParaRPr dirty="0"/>
          </a:p>
          <a:p>
            <a:pPr algn="l" defTabSz="914400">
              <a:defRPr sz="3100">
                <a:solidFill>
                  <a:srgbClr val="FFFFFF"/>
                </a:solidFill>
                <a:latin typeface="Times New Roman"/>
                <a:ea typeface="Times New Roman"/>
                <a:cs typeface="Times New Roman"/>
                <a:sym typeface="Times New Roman"/>
              </a:defRPr>
            </a:pPr>
            <a:r>
              <a:rPr dirty="0"/>
              <a:t>6.  </a:t>
            </a:r>
            <a:r>
              <a:rPr lang="ru-RU" dirty="0" err="1"/>
              <a:t>Обесп</a:t>
            </a:r>
            <a:r>
              <a:rPr lang="ru-RU" dirty="0"/>
              <a:t>-е места встречи</a:t>
            </a:r>
            <a:endParaRPr dirty="0"/>
          </a:p>
          <a:p>
            <a:pPr algn="l" defTabSz="914400">
              <a:defRPr sz="3100">
                <a:solidFill>
                  <a:srgbClr val="FFFFFF"/>
                </a:solidFill>
                <a:latin typeface="Times New Roman"/>
                <a:ea typeface="Times New Roman"/>
                <a:cs typeface="Times New Roman"/>
                <a:sym typeface="Times New Roman"/>
              </a:defRPr>
            </a:pPr>
            <a:r>
              <a:rPr dirty="0"/>
              <a:t>7.  </a:t>
            </a:r>
            <a:r>
              <a:rPr lang="ru-RU" dirty="0"/>
              <a:t>Начало молитв. инициативы</a:t>
            </a:r>
            <a:endParaRPr dirty="0"/>
          </a:p>
        </p:txBody>
      </p:sp>
      <p:sp>
        <p:nvSpPr>
          <p:cNvPr id="155" name="1.  Bible Studies…"/>
          <p:cNvSpPr txBox="1"/>
          <p:nvPr/>
        </p:nvSpPr>
        <p:spPr>
          <a:xfrm>
            <a:off x="8140974" y="5517716"/>
            <a:ext cx="8517071" cy="447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8" tIns="91438" rIns="91438" bIns="91438">
            <a:spAutoFit/>
          </a:bodyPr>
          <a:lstStyle/>
          <a:p>
            <a:pPr algn="l" defTabSz="914400">
              <a:defRPr sz="3100">
                <a:solidFill>
                  <a:srgbClr val="FFFFFF"/>
                </a:solidFill>
                <a:latin typeface="Times New Roman"/>
                <a:ea typeface="Times New Roman"/>
                <a:cs typeface="Times New Roman"/>
                <a:sym typeface="Times New Roman"/>
              </a:defRPr>
            </a:pPr>
            <a:r>
              <a:rPr dirty="0"/>
              <a:t>1.  </a:t>
            </a:r>
            <a:r>
              <a:rPr lang="ru-RU" dirty="0"/>
              <a:t>Изучение Библии</a:t>
            </a:r>
            <a:endParaRPr dirty="0"/>
          </a:p>
          <a:p>
            <a:pPr algn="l" defTabSz="914400">
              <a:defRPr sz="3100">
                <a:solidFill>
                  <a:srgbClr val="FFFFFF"/>
                </a:solidFill>
                <a:latin typeface="Times New Roman"/>
                <a:ea typeface="Times New Roman"/>
                <a:cs typeface="Times New Roman"/>
                <a:sym typeface="Times New Roman"/>
              </a:defRPr>
            </a:pPr>
            <a:r>
              <a:rPr dirty="0"/>
              <a:t>2.  </a:t>
            </a:r>
            <a:r>
              <a:rPr lang="ru-RU" dirty="0" err="1"/>
              <a:t>Выходн</a:t>
            </a:r>
            <a:r>
              <a:rPr lang="ru-RU" dirty="0"/>
              <a:t>. поездки д/я увел. просмотров/ </a:t>
            </a:r>
          </a:p>
          <a:p>
            <a:pPr algn="l" defTabSz="914400">
              <a:defRPr sz="3100">
                <a:solidFill>
                  <a:srgbClr val="FFFFFF"/>
                </a:solidFill>
                <a:latin typeface="Times New Roman"/>
                <a:ea typeface="Times New Roman"/>
                <a:cs typeface="Times New Roman"/>
                <a:sym typeface="Times New Roman"/>
              </a:defRPr>
            </a:pPr>
            <a:r>
              <a:rPr lang="ru-RU" dirty="0"/>
              <a:t>аудитории/ Ев-</a:t>
            </a:r>
            <a:r>
              <a:rPr lang="ru-RU" dirty="0" err="1"/>
              <a:t>зма</a:t>
            </a:r>
            <a:r>
              <a:rPr lang="ru-RU" dirty="0"/>
              <a:t> по телефону</a:t>
            </a:r>
            <a:endParaRPr dirty="0"/>
          </a:p>
          <a:p>
            <a:pPr algn="l" defTabSz="914400">
              <a:defRPr sz="3100">
                <a:solidFill>
                  <a:srgbClr val="FFFFFF"/>
                </a:solidFill>
                <a:latin typeface="Times New Roman"/>
                <a:ea typeface="Times New Roman"/>
                <a:cs typeface="Times New Roman"/>
                <a:sym typeface="Times New Roman"/>
              </a:defRPr>
            </a:pPr>
            <a:r>
              <a:rPr dirty="0"/>
              <a:t>3. </a:t>
            </a:r>
            <a:r>
              <a:rPr lang="ru-RU" dirty="0"/>
              <a:t>Классы здоровья/</a:t>
            </a:r>
            <a:r>
              <a:rPr lang="ru-RU" dirty="0" err="1"/>
              <a:t>Кулинарн</a:t>
            </a:r>
            <a:r>
              <a:rPr lang="ru-RU" dirty="0"/>
              <a:t>. классы</a:t>
            </a:r>
            <a:br>
              <a:rPr dirty="0"/>
            </a:br>
            <a:r>
              <a:rPr dirty="0"/>
              <a:t>4.  </a:t>
            </a:r>
            <a:r>
              <a:rPr lang="ru-RU" dirty="0"/>
              <a:t>Детское служение</a:t>
            </a:r>
            <a:endParaRPr dirty="0"/>
          </a:p>
          <a:p>
            <a:pPr algn="l" defTabSz="914400">
              <a:defRPr sz="3100">
                <a:solidFill>
                  <a:srgbClr val="FFFFFF"/>
                </a:solidFill>
                <a:latin typeface="Times New Roman"/>
                <a:ea typeface="Times New Roman"/>
                <a:cs typeface="Times New Roman"/>
                <a:sym typeface="Times New Roman"/>
              </a:defRPr>
            </a:pPr>
            <a:r>
              <a:rPr dirty="0"/>
              <a:t>5.  </a:t>
            </a:r>
            <a:r>
              <a:rPr lang="ru-RU" dirty="0"/>
              <a:t>Ев-</a:t>
            </a:r>
            <a:r>
              <a:rPr lang="ru-RU" dirty="0" err="1"/>
              <a:t>зм</a:t>
            </a:r>
            <a:r>
              <a:rPr lang="ru-RU" dirty="0"/>
              <a:t> ч/з телефон/</a:t>
            </a:r>
            <a:r>
              <a:rPr dirty="0"/>
              <a:t>AWR BC </a:t>
            </a:r>
            <a:r>
              <a:rPr lang="ru-RU" dirty="0"/>
              <a:t>передачи</a:t>
            </a:r>
            <a:endParaRPr dirty="0"/>
          </a:p>
          <a:p>
            <a:pPr algn="l" defTabSz="914400">
              <a:defRPr sz="3100">
                <a:solidFill>
                  <a:srgbClr val="FFFFFF"/>
                </a:solidFill>
                <a:latin typeface="Times New Roman"/>
                <a:ea typeface="Times New Roman"/>
                <a:cs typeface="Times New Roman"/>
                <a:sym typeface="Times New Roman"/>
              </a:defRPr>
            </a:pPr>
            <a:r>
              <a:rPr dirty="0"/>
              <a:t>6.  </a:t>
            </a:r>
            <a:r>
              <a:rPr lang="ru-RU" dirty="0"/>
              <a:t>Физ. подготовка/</a:t>
            </a:r>
            <a:r>
              <a:rPr lang="ru-RU" dirty="0" err="1"/>
              <a:t>Расп-ние</a:t>
            </a:r>
            <a:r>
              <a:rPr lang="ru-RU" dirty="0"/>
              <a:t> </a:t>
            </a:r>
            <a:r>
              <a:rPr lang="ru-RU" dirty="0" err="1"/>
              <a:t>обратн.отсчёта</a:t>
            </a:r>
            <a:endParaRPr lang="ru-RU" dirty="0"/>
          </a:p>
          <a:p>
            <a:pPr algn="l" defTabSz="914400">
              <a:defRPr sz="3100">
                <a:solidFill>
                  <a:srgbClr val="FFFFFF"/>
                </a:solidFill>
                <a:latin typeface="Times New Roman"/>
                <a:ea typeface="Times New Roman"/>
                <a:cs typeface="Times New Roman"/>
                <a:sym typeface="Times New Roman"/>
              </a:defRPr>
            </a:pPr>
            <a:r>
              <a:rPr dirty="0"/>
              <a:t>7.  </a:t>
            </a:r>
            <a:r>
              <a:rPr lang="ru-RU" dirty="0"/>
              <a:t>Подготовка проповеди</a:t>
            </a:r>
            <a:endParaRPr dirty="0"/>
          </a:p>
          <a:p>
            <a:pPr algn="l" defTabSz="914400">
              <a:defRPr sz="3100">
                <a:solidFill>
                  <a:srgbClr val="FFFFFF"/>
                </a:solidFill>
                <a:latin typeface="Times New Roman"/>
                <a:ea typeface="Times New Roman"/>
                <a:cs typeface="Times New Roman"/>
                <a:sym typeface="Times New Roman"/>
              </a:defRPr>
            </a:pPr>
            <a:r>
              <a:rPr dirty="0"/>
              <a:t>8. </a:t>
            </a:r>
            <a:r>
              <a:rPr lang="ru-RU" dirty="0"/>
              <a:t>Члены команды распределяют обязанности</a:t>
            </a:r>
            <a:endParaRPr dirty="0"/>
          </a:p>
        </p:txBody>
      </p:sp>
      <p:sp>
        <p:nvSpPr>
          <p:cNvPr id="156" name="D (2 Weeks)"/>
          <p:cNvSpPr txBox="1"/>
          <p:nvPr/>
        </p:nvSpPr>
        <p:spPr>
          <a:xfrm>
            <a:off x="10125085" y="10113522"/>
            <a:ext cx="2369555" cy="6617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8" tIns="91438" rIns="91438" bIns="91438">
            <a:spAutoFit/>
          </a:bodyPr>
          <a:lstStyle>
            <a:lvl1pPr algn="l" defTabSz="914400">
              <a:defRPr sz="3100">
                <a:solidFill>
                  <a:srgbClr val="FFFFFF"/>
                </a:solidFill>
                <a:latin typeface="Times New Roman"/>
                <a:ea typeface="Times New Roman"/>
                <a:cs typeface="Times New Roman"/>
                <a:sym typeface="Times New Roman"/>
              </a:defRPr>
            </a:lvl1pPr>
          </a:lstStyle>
          <a:p>
            <a:r>
              <a:rPr dirty="0"/>
              <a:t>D (2 </a:t>
            </a:r>
            <a:r>
              <a:rPr lang="ru-RU" dirty="0"/>
              <a:t>недели</a:t>
            </a:r>
            <a:r>
              <a:rPr dirty="0"/>
              <a:t>)</a:t>
            </a:r>
          </a:p>
        </p:txBody>
      </p:sp>
      <p:sp>
        <p:nvSpPr>
          <p:cNvPr id="157" name="1.  Intense Visitation By Visitation…"/>
          <p:cNvSpPr txBox="1"/>
          <p:nvPr/>
        </p:nvSpPr>
        <p:spPr>
          <a:xfrm>
            <a:off x="8623793" y="10616844"/>
            <a:ext cx="7029484" cy="30469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8" tIns="91438" rIns="91438" bIns="91438">
            <a:spAutoFit/>
          </a:bodyPr>
          <a:lstStyle/>
          <a:p>
            <a:pPr algn="l" defTabSz="914400">
              <a:defRPr sz="3100">
                <a:solidFill>
                  <a:srgbClr val="FFFFFF"/>
                </a:solidFill>
                <a:latin typeface="Times New Roman"/>
                <a:ea typeface="Times New Roman"/>
                <a:cs typeface="Times New Roman"/>
                <a:sym typeface="Times New Roman"/>
              </a:defRPr>
            </a:pPr>
            <a:r>
              <a:rPr dirty="0"/>
              <a:t>1.  </a:t>
            </a:r>
            <a:r>
              <a:rPr lang="ru-RU" dirty="0" err="1"/>
              <a:t>Интенс-ое</a:t>
            </a:r>
            <a:r>
              <a:rPr lang="ru-RU" dirty="0"/>
              <a:t> посещение командой</a:t>
            </a:r>
          </a:p>
          <a:p>
            <a:pPr algn="l" defTabSz="914400">
              <a:defRPr sz="3100">
                <a:solidFill>
                  <a:srgbClr val="FFFFFF"/>
                </a:solidFill>
                <a:latin typeface="Times New Roman"/>
                <a:ea typeface="Times New Roman"/>
                <a:cs typeface="Times New Roman"/>
                <a:sym typeface="Times New Roman"/>
              </a:defRPr>
            </a:pPr>
            <a:r>
              <a:rPr lang="ru-RU" dirty="0"/>
              <a:t>в соотв. с интересами для </a:t>
            </a:r>
            <a:r>
              <a:rPr lang="ru-RU" dirty="0" err="1"/>
              <a:t>пригл-ния</a:t>
            </a:r>
            <a:r>
              <a:rPr lang="ru-RU" dirty="0"/>
              <a:t> </a:t>
            </a:r>
          </a:p>
          <a:p>
            <a:pPr algn="l" defTabSz="914400">
              <a:defRPr sz="3100">
                <a:solidFill>
                  <a:srgbClr val="FFFFFF"/>
                </a:solidFill>
                <a:latin typeface="Times New Roman"/>
                <a:ea typeface="Times New Roman"/>
                <a:cs typeface="Times New Roman"/>
                <a:sym typeface="Times New Roman"/>
              </a:defRPr>
            </a:pPr>
            <a:r>
              <a:rPr lang="ru-RU" dirty="0"/>
              <a:t>на встречи</a:t>
            </a:r>
            <a:endParaRPr dirty="0"/>
          </a:p>
          <a:p>
            <a:pPr algn="l" defTabSz="914400">
              <a:defRPr sz="3100">
                <a:solidFill>
                  <a:srgbClr val="FFFFFF"/>
                </a:solidFill>
                <a:latin typeface="Times New Roman"/>
                <a:ea typeface="Times New Roman"/>
                <a:cs typeface="Times New Roman"/>
                <a:sym typeface="Times New Roman"/>
              </a:defRPr>
            </a:pPr>
            <a:r>
              <a:rPr dirty="0"/>
              <a:t>2.  </a:t>
            </a:r>
            <a:r>
              <a:rPr lang="ru-RU" dirty="0"/>
              <a:t>После посещения отправка письма</a:t>
            </a:r>
            <a:endParaRPr dirty="0"/>
          </a:p>
          <a:p>
            <a:pPr algn="l" defTabSz="914400">
              <a:defRPr sz="3100">
                <a:solidFill>
                  <a:srgbClr val="FFFFFF"/>
                </a:solidFill>
                <a:latin typeface="Times New Roman"/>
                <a:ea typeface="Times New Roman"/>
                <a:cs typeface="Times New Roman"/>
                <a:sym typeface="Times New Roman"/>
              </a:defRPr>
            </a:pPr>
            <a:r>
              <a:rPr dirty="0"/>
              <a:t>3.  </a:t>
            </a:r>
            <a:r>
              <a:rPr lang="ru-RU" dirty="0"/>
              <a:t>Личное </a:t>
            </a:r>
            <a:r>
              <a:rPr lang="ru-RU" dirty="0" err="1"/>
              <a:t>пригл-ние</a:t>
            </a:r>
            <a:r>
              <a:rPr lang="ru-RU" dirty="0"/>
              <a:t> от куратора по</a:t>
            </a:r>
          </a:p>
          <a:p>
            <a:pPr algn="l" defTabSz="914400">
              <a:defRPr sz="3100">
                <a:solidFill>
                  <a:srgbClr val="FFFFFF"/>
                </a:solidFill>
                <a:latin typeface="Times New Roman"/>
                <a:ea typeface="Times New Roman"/>
                <a:cs typeface="Times New Roman"/>
                <a:sym typeface="Times New Roman"/>
              </a:defRPr>
            </a:pPr>
            <a:r>
              <a:rPr lang="ru-RU" dirty="0"/>
              <a:t>обучению</a:t>
            </a:r>
            <a:endParaRPr dirty="0"/>
          </a:p>
        </p:txBody>
      </p:sp>
      <p:sp>
        <p:nvSpPr>
          <p:cNvPr id="158" name="1.  All Other Church Programs…"/>
          <p:cNvSpPr txBox="1"/>
          <p:nvPr/>
        </p:nvSpPr>
        <p:spPr>
          <a:xfrm>
            <a:off x="15882215" y="5497298"/>
            <a:ext cx="7114444" cy="30469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8" tIns="91438" rIns="91438" bIns="91438">
            <a:spAutoFit/>
          </a:bodyPr>
          <a:lstStyle/>
          <a:p>
            <a:pPr algn="l" defTabSz="914400">
              <a:defRPr sz="3100">
                <a:solidFill>
                  <a:srgbClr val="FFFFFF"/>
                </a:solidFill>
                <a:latin typeface="Times New Roman"/>
                <a:ea typeface="Times New Roman"/>
                <a:cs typeface="Times New Roman"/>
                <a:sym typeface="Times New Roman"/>
              </a:defRPr>
            </a:pPr>
            <a:r>
              <a:rPr dirty="0"/>
              <a:t>1. </a:t>
            </a:r>
            <a:r>
              <a:rPr lang="ru-RU" dirty="0"/>
              <a:t> Др. церк. Программы </a:t>
            </a:r>
            <a:r>
              <a:rPr lang="ru-RU" dirty="0" err="1"/>
              <a:t>приост-ся</a:t>
            </a:r>
            <a:r>
              <a:rPr lang="ru-RU" dirty="0"/>
              <a:t> на </a:t>
            </a:r>
          </a:p>
          <a:p>
            <a:pPr algn="l" defTabSz="914400">
              <a:defRPr sz="3100">
                <a:solidFill>
                  <a:srgbClr val="FFFFFF"/>
                </a:solidFill>
                <a:latin typeface="Times New Roman"/>
                <a:ea typeface="Times New Roman"/>
                <a:cs typeface="Times New Roman"/>
                <a:sym typeface="Times New Roman"/>
              </a:defRPr>
            </a:pPr>
            <a:r>
              <a:rPr lang="ru-RU" dirty="0"/>
              <a:t>время проведения кампании</a:t>
            </a:r>
            <a:endParaRPr dirty="0"/>
          </a:p>
          <a:p>
            <a:pPr algn="l" defTabSz="914400">
              <a:defRPr sz="3100">
                <a:solidFill>
                  <a:srgbClr val="FFFFFF"/>
                </a:solidFill>
                <a:latin typeface="Times New Roman"/>
                <a:ea typeface="Times New Roman"/>
                <a:cs typeface="Times New Roman"/>
                <a:sym typeface="Times New Roman"/>
              </a:defRPr>
            </a:pPr>
            <a:r>
              <a:rPr dirty="0"/>
              <a:t>2. </a:t>
            </a:r>
            <a:r>
              <a:rPr lang="ru-RU" dirty="0"/>
              <a:t> </a:t>
            </a:r>
            <a:r>
              <a:rPr lang="ru-RU" dirty="0" err="1"/>
              <a:t>Сотруд</a:t>
            </a:r>
            <a:r>
              <a:rPr lang="ru-RU" dirty="0"/>
              <a:t>-во всех способных и </a:t>
            </a:r>
          </a:p>
          <a:p>
            <a:pPr algn="l" defTabSz="914400">
              <a:defRPr sz="3100">
                <a:solidFill>
                  <a:srgbClr val="FFFFFF"/>
                </a:solidFill>
                <a:latin typeface="Times New Roman"/>
                <a:ea typeface="Times New Roman"/>
                <a:cs typeface="Times New Roman"/>
                <a:sym typeface="Times New Roman"/>
              </a:defRPr>
            </a:pPr>
            <a:r>
              <a:rPr lang="ru-RU" dirty="0"/>
              <a:t>мыслящих людей</a:t>
            </a:r>
            <a:endParaRPr dirty="0"/>
          </a:p>
          <a:p>
            <a:pPr algn="l" defTabSz="914400">
              <a:defRPr sz="3100">
                <a:solidFill>
                  <a:srgbClr val="FFFFFF"/>
                </a:solidFill>
                <a:latin typeface="Times New Roman"/>
                <a:ea typeface="Times New Roman"/>
                <a:cs typeface="Times New Roman"/>
                <a:sym typeface="Times New Roman"/>
              </a:defRPr>
            </a:pPr>
            <a:r>
              <a:rPr dirty="0"/>
              <a:t>3. </a:t>
            </a:r>
            <a:r>
              <a:rPr lang="ru-RU" dirty="0"/>
              <a:t>Группа по посещениям работает с </a:t>
            </a:r>
          </a:p>
          <a:p>
            <a:pPr algn="l" defTabSz="914400">
              <a:defRPr sz="3100">
                <a:solidFill>
                  <a:srgbClr val="FFFFFF"/>
                </a:solidFill>
                <a:latin typeface="Times New Roman"/>
                <a:ea typeface="Times New Roman"/>
                <a:cs typeface="Times New Roman"/>
                <a:sym typeface="Times New Roman"/>
              </a:defRPr>
            </a:pPr>
            <a:r>
              <a:rPr lang="ru-RU" dirty="0"/>
              <a:t>евангелистом и пастором</a:t>
            </a:r>
            <a:endParaRPr dirty="0"/>
          </a:p>
        </p:txBody>
      </p:sp>
      <p:sp>
        <p:nvSpPr>
          <p:cNvPr id="159" name="1.  Follow-up…"/>
          <p:cNvSpPr txBox="1"/>
          <p:nvPr/>
        </p:nvSpPr>
        <p:spPr>
          <a:xfrm>
            <a:off x="16010725" y="9697214"/>
            <a:ext cx="8289445" cy="25699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8" tIns="91438" rIns="91438" bIns="91438">
            <a:spAutoFit/>
          </a:bodyPr>
          <a:lstStyle/>
          <a:p>
            <a:pPr algn="l" defTabSz="914400">
              <a:defRPr sz="3100">
                <a:solidFill>
                  <a:srgbClr val="FFFFFF"/>
                </a:solidFill>
                <a:latin typeface="Times New Roman"/>
                <a:ea typeface="Times New Roman"/>
                <a:cs typeface="Times New Roman"/>
                <a:sym typeface="Times New Roman"/>
              </a:defRPr>
            </a:pPr>
            <a:r>
              <a:rPr dirty="0"/>
              <a:t>1.  </a:t>
            </a:r>
            <a:r>
              <a:rPr lang="ru-RU" dirty="0"/>
              <a:t>Продолжение</a:t>
            </a:r>
            <a:endParaRPr dirty="0"/>
          </a:p>
          <a:p>
            <a:pPr algn="l" defTabSz="914400">
              <a:defRPr sz="3100">
                <a:solidFill>
                  <a:srgbClr val="FFFFFF"/>
                </a:solidFill>
                <a:latin typeface="Times New Roman"/>
                <a:ea typeface="Times New Roman"/>
                <a:cs typeface="Times New Roman"/>
                <a:sym typeface="Times New Roman"/>
              </a:defRPr>
            </a:pPr>
            <a:r>
              <a:rPr dirty="0"/>
              <a:t>2.  </a:t>
            </a:r>
            <a:r>
              <a:rPr lang="ru-RU" dirty="0"/>
              <a:t>Привлечение новых членов и </a:t>
            </a:r>
            <a:r>
              <a:rPr lang="ru-RU" dirty="0" err="1"/>
              <a:t>заинтер-ых</a:t>
            </a:r>
            <a:r>
              <a:rPr lang="ru-RU" dirty="0"/>
              <a:t> </a:t>
            </a:r>
          </a:p>
          <a:p>
            <a:pPr algn="l" defTabSz="914400">
              <a:defRPr sz="3100">
                <a:solidFill>
                  <a:srgbClr val="FFFFFF"/>
                </a:solidFill>
                <a:latin typeface="Times New Roman"/>
                <a:ea typeface="Times New Roman"/>
                <a:cs typeface="Times New Roman"/>
                <a:sym typeface="Times New Roman"/>
              </a:defRPr>
            </a:pPr>
            <a:r>
              <a:rPr lang="ru-RU" dirty="0"/>
              <a:t>лиц в церковную программу</a:t>
            </a:r>
            <a:endParaRPr dirty="0"/>
          </a:p>
          <a:p>
            <a:pPr algn="l" defTabSz="914400">
              <a:defRPr sz="3100">
                <a:solidFill>
                  <a:srgbClr val="FFFFFF"/>
                </a:solidFill>
                <a:latin typeface="Times New Roman"/>
                <a:ea typeface="Times New Roman"/>
                <a:cs typeface="Times New Roman"/>
                <a:sym typeface="Times New Roman"/>
              </a:defRPr>
            </a:pPr>
            <a:r>
              <a:rPr dirty="0"/>
              <a:t>3. </a:t>
            </a:r>
            <a:r>
              <a:rPr lang="ru-RU" dirty="0"/>
              <a:t>Евангельское собрание в середине </a:t>
            </a:r>
          </a:p>
          <a:p>
            <a:pPr algn="l" defTabSz="914400">
              <a:defRPr sz="3100">
                <a:solidFill>
                  <a:srgbClr val="FFFFFF"/>
                </a:solidFill>
                <a:latin typeface="Times New Roman"/>
                <a:ea typeface="Times New Roman"/>
                <a:cs typeface="Times New Roman"/>
                <a:sym typeface="Times New Roman"/>
              </a:defRPr>
            </a:pPr>
            <a:r>
              <a:rPr lang="ru-RU" dirty="0"/>
              <a:t>Недели (Библ. отметка)</a:t>
            </a:r>
            <a:endParaRPr dirty="0"/>
          </a:p>
        </p:txBody>
      </p:sp>
      <p:sp>
        <p:nvSpPr>
          <p:cNvPr id="160" name="Line"/>
          <p:cNvSpPr/>
          <p:nvPr/>
        </p:nvSpPr>
        <p:spPr>
          <a:xfrm>
            <a:off x="15613602" y="3590403"/>
            <a:ext cx="1" cy="609601"/>
          </a:xfrm>
          <a:prstGeom prst="line">
            <a:avLst/>
          </a:prstGeom>
          <a:ln w="12700">
            <a:solidFill>
              <a:srgbClr val="FFFFFF"/>
            </a:solidFill>
          </a:ln>
        </p:spPr>
        <p:txBody>
          <a:bodyPr lIns="45718" tIns="45718" rIns="45718" bIns="45718"/>
          <a:lstStyle/>
          <a:p>
            <a:pPr algn="l" defTabSz="1828800">
              <a:defRPr sz="4800" b="0">
                <a:solidFill>
                  <a:srgbClr val="500093"/>
                </a:solidFill>
                <a:latin typeface="Helvetica"/>
                <a:ea typeface="Helvetica"/>
                <a:cs typeface="Helvetica"/>
                <a:sym typeface="Helvetica"/>
              </a:defRPr>
            </a:pPr>
            <a:endParaRPr/>
          </a:p>
        </p:txBody>
      </p:sp>
      <p:sp>
        <p:nvSpPr>
          <p:cNvPr id="161" name="Line"/>
          <p:cNvSpPr/>
          <p:nvPr/>
        </p:nvSpPr>
        <p:spPr>
          <a:xfrm>
            <a:off x="18204402" y="3590403"/>
            <a:ext cx="1" cy="609601"/>
          </a:xfrm>
          <a:prstGeom prst="line">
            <a:avLst/>
          </a:prstGeom>
          <a:ln w="12700">
            <a:solidFill>
              <a:srgbClr val="FFFFFF"/>
            </a:solidFill>
          </a:ln>
        </p:spPr>
        <p:txBody>
          <a:bodyPr lIns="45718" tIns="45718" rIns="45718" bIns="45718"/>
          <a:lstStyle/>
          <a:p>
            <a:pPr algn="l" defTabSz="1828800">
              <a:defRPr sz="4800" b="0">
                <a:solidFill>
                  <a:srgbClr val="500093"/>
                </a:solidFill>
                <a:latin typeface="Helvetica"/>
                <a:ea typeface="Helvetica"/>
                <a:cs typeface="Helvetica"/>
                <a:sym typeface="Helvetica"/>
              </a:defRPr>
            </a:pPr>
            <a:endParaRPr/>
          </a:p>
        </p:txBody>
      </p:sp>
      <p:sp>
        <p:nvSpPr>
          <p:cNvPr id="162" name="Evaluation…"/>
          <p:cNvSpPr txBox="1"/>
          <p:nvPr/>
        </p:nvSpPr>
        <p:spPr>
          <a:xfrm>
            <a:off x="11328452" y="1492749"/>
            <a:ext cx="1891860" cy="14773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8" tIns="91438" rIns="91438" bIns="91438">
            <a:spAutoFit/>
          </a:bodyPr>
          <a:lstStyle/>
          <a:p>
            <a:pPr defTabSz="914400">
              <a:defRPr sz="3100">
                <a:solidFill>
                  <a:srgbClr val="FFFFFF"/>
                </a:solidFill>
                <a:latin typeface="Times New Roman"/>
                <a:ea typeface="Times New Roman"/>
                <a:cs typeface="Times New Roman"/>
                <a:sym typeface="Times New Roman"/>
              </a:defRPr>
            </a:pPr>
            <a:r>
              <a:rPr lang="ru-RU" sz="2800" dirty="0"/>
              <a:t>Итоговая</a:t>
            </a:r>
          </a:p>
          <a:p>
            <a:pPr defTabSz="914400">
              <a:defRPr sz="3100">
                <a:solidFill>
                  <a:srgbClr val="FFFFFF"/>
                </a:solidFill>
                <a:latin typeface="Times New Roman"/>
                <a:ea typeface="Times New Roman"/>
                <a:cs typeface="Times New Roman"/>
                <a:sym typeface="Times New Roman"/>
              </a:defRPr>
            </a:pPr>
            <a:r>
              <a:rPr lang="ru-RU" sz="2800" dirty="0"/>
              <a:t>суббота</a:t>
            </a:r>
            <a:endParaRPr sz="2800" dirty="0"/>
          </a:p>
          <a:p>
            <a:pPr defTabSz="914400">
              <a:defRPr sz="3100">
                <a:solidFill>
                  <a:srgbClr val="FFFFFF"/>
                </a:solidFill>
                <a:latin typeface="Times New Roman"/>
                <a:ea typeface="Times New Roman"/>
                <a:cs typeface="Times New Roman"/>
                <a:sym typeface="Times New Roman"/>
              </a:defRPr>
            </a:pPr>
            <a:r>
              <a:rPr sz="2800" dirty="0"/>
              <a:t>(X </a:t>
            </a:r>
            <a:r>
              <a:rPr lang="ru-RU" sz="2800" dirty="0"/>
              <a:t>список</a:t>
            </a:r>
            <a:r>
              <a:rPr sz="2800" dirty="0"/>
              <a:t>)</a:t>
            </a:r>
          </a:p>
        </p:txBody>
      </p:sp>
      <p:sp>
        <p:nvSpPr>
          <p:cNvPr id="163" name="Last Week…"/>
          <p:cNvSpPr txBox="1"/>
          <p:nvPr/>
        </p:nvSpPr>
        <p:spPr>
          <a:xfrm>
            <a:off x="13336227" y="1630775"/>
            <a:ext cx="2712598" cy="12926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8" tIns="91438" rIns="91438" bIns="91438">
            <a:spAutoFit/>
          </a:bodyPr>
          <a:lstStyle/>
          <a:p>
            <a:pPr defTabSz="914400">
              <a:defRPr sz="3100">
                <a:solidFill>
                  <a:srgbClr val="FFFFFF"/>
                </a:solidFill>
                <a:latin typeface="Times New Roman"/>
                <a:ea typeface="Times New Roman"/>
                <a:cs typeface="Times New Roman"/>
                <a:sym typeface="Times New Roman"/>
              </a:defRPr>
            </a:pPr>
            <a:r>
              <a:rPr lang="ru-RU" sz="2400" dirty="0"/>
              <a:t>Последняя неделя</a:t>
            </a:r>
          </a:p>
          <a:p>
            <a:pPr defTabSz="914400">
              <a:defRPr sz="3100">
                <a:solidFill>
                  <a:srgbClr val="FFFFFF"/>
                </a:solidFill>
                <a:latin typeface="Times New Roman"/>
                <a:ea typeface="Times New Roman"/>
                <a:cs typeface="Times New Roman"/>
                <a:sym typeface="Times New Roman"/>
              </a:defRPr>
            </a:pPr>
            <a:r>
              <a:rPr lang="ru-RU" sz="2400" dirty="0"/>
              <a:t>Массовое </a:t>
            </a:r>
          </a:p>
          <a:p>
            <a:pPr defTabSz="914400">
              <a:defRPr sz="3100">
                <a:solidFill>
                  <a:srgbClr val="FFFFFF"/>
                </a:solidFill>
                <a:latin typeface="Times New Roman"/>
                <a:ea typeface="Times New Roman"/>
                <a:cs typeface="Times New Roman"/>
                <a:sym typeface="Times New Roman"/>
              </a:defRPr>
            </a:pPr>
            <a:r>
              <a:rPr lang="ru-RU" sz="2400" dirty="0"/>
              <a:t>распространение</a:t>
            </a:r>
            <a:endParaRPr sz="2400" dirty="0"/>
          </a:p>
        </p:txBody>
      </p:sp>
      <p:sp>
        <p:nvSpPr>
          <p:cNvPr id="164" name="May 12-27"/>
          <p:cNvSpPr txBox="1"/>
          <p:nvPr/>
        </p:nvSpPr>
        <p:spPr>
          <a:xfrm>
            <a:off x="16080720" y="2349614"/>
            <a:ext cx="2023307" cy="661716"/>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8" tIns="91438" rIns="91438" bIns="91438">
            <a:spAutoFit/>
          </a:bodyPr>
          <a:lstStyle>
            <a:lvl1pPr algn="l" defTabSz="1828800">
              <a:defRPr sz="3100" b="0">
                <a:ln w="12700" cap="flat">
                  <a:solidFill>
                    <a:srgbClr val="000000"/>
                  </a:solidFill>
                  <a:prstDash val="solid"/>
                  <a:miter lim="400000"/>
                </a:ln>
                <a:solidFill>
                  <a:srgbClr val="FFFFFF"/>
                </a:solidFill>
                <a:effectLst>
                  <a:outerShdw blurRad="12700" dist="63500" dir="7920000" rotWithShape="0">
                    <a:srgbClr val="000000"/>
                  </a:outerShdw>
                </a:effectLst>
                <a:latin typeface="Helvetica"/>
                <a:ea typeface="Helvetica"/>
                <a:cs typeface="Helvetica"/>
                <a:sym typeface="Helvetica"/>
              </a:defRPr>
            </a:lvl1pPr>
          </a:lstStyle>
          <a:p>
            <a:r>
              <a:rPr dirty="0">
                <a:ln w="6350" cap="flat">
                  <a:noFill/>
                  <a:prstDash val="solid"/>
                  <a:miter lim="400000"/>
                </a:ln>
                <a:solidFill>
                  <a:srgbClr val="FFFF00"/>
                </a:solidFill>
              </a:rPr>
              <a:t>12-27</a:t>
            </a:r>
            <a:r>
              <a:rPr lang="ru-RU" dirty="0">
                <a:ln w="6350" cap="flat">
                  <a:noFill/>
                  <a:prstDash val="solid"/>
                  <a:miter lim="400000"/>
                </a:ln>
                <a:solidFill>
                  <a:srgbClr val="FFFF00"/>
                </a:solidFill>
              </a:rPr>
              <a:t> мая</a:t>
            </a:r>
            <a:endParaRPr dirty="0">
              <a:ln w="6350" cap="flat">
                <a:noFill/>
                <a:prstDash val="solid"/>
                <a:miter lim="400000"/>
              </a:ln>
              <a:solidFill>
                <a:srgbClr val="FFFF00"/>
              </a:solidFill>
            </a:endParaRPr>
          </a:p>
        </p:txBody>
      </p:sp>
      <p:sp>
        <p:nvSpPr>
          <p:cNvPr id="3" name="TextBox 2">
            <a:extLst>
              <a:ext uri="{FF2B5EF4-FFF2-40B4-BE49-F238E27FC236}">
                <a16:creationId xmlns:a16="http://schemas.microsoft.com/office/drawing/2014/main" id="{84256E73-FAB0-CE77-F4E9-A5DE29C6F1D7}"/>
              </a:ext>
            </a:extLst>
          </p:cNvPr>
          <p:cNvSpPr txBox="1"/>
          <p:nvPr/>
        </p:nvSpPr>
        <p:spPr>
          <a:xfrm>
            <a:off x="15238323" y="12627813"/>
            <a:ext cx="8405892" cy="5693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100" i="1" dirty="0">
                <a:solidFill>
                  <a:srgbClr val="FFFF00"/>
                </a:solidFill>
                <a:latin typeface="Times New Roman" panose="02020603050405020304" pitchFamily="18" charset="0"/>
                <a:cs typeface="Times New Roman" panose="02020603050405020304" pitchFamily="18" charset="0"/>
              </a:rPr>
              <a:t>*F</a:t>
            </a:r>
            <a:r>
              <a:rPr lang="en-US" sz="3100" i="1" u="none" strike="noStrike" dirty="0">
                <a:solidFill>
                  <a:srgbClr val="FFFF00"/>
                </a:solidFill>
                <a:effectLst/>
                <a:latin typeface="Times New Roman" panose="02020603050405020304" pitchFamily="18" charset="0"/>
                <a:cs typeface="Times New Roman" panose="02020603050405020304" pitchFamily="18" charset="0"/>
              </a:rPr>
              <a:t> </a:t>
            </a:r>
            <a:r>
              <a:rPr lang="ru-RU" sz="3100" i="1" u="none" strike="noStrike" dirty="0">
                <a:solidFill>
                  <a:srgbClr val="FFFF00"/>
                </a:solidFill>
                <a:effectLst/>
                <a:latin typeface="Times New Roman" panose="02020603050405020304" pitchFamily="18" charset="0"/>
                <a:cs typeface="Times New Roman" panose="02020603050405020304" pitchFamily="18" charset="0"/>
              </a:rPr>
              <a:t>имеет место после встреч</a:t>
            </a:r>
            <a:r>
              <a:rPr lang="en-US" sz="3100" i="1" u="none" strike="noStrike" dirty="0">
                <a:solidFill>
                  <a:srgbClr val="FFFF00"/>
                </a:solidFill>
                <a:effectLst/>
                <a:latin typeface="Times New Roman" panose="02020603050405020304" pitchFamily="18" charset="0"/>
                <a:cs typeface="Times New Roman" panose="02020603050405020304" pitchFamily="18" charset="0"/>
              </a:rPr>
              <a:t>.</a:t>
            </a:r>
            <a:endParaRPr lang="en-US" sz="3100" i="1"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Рисунок 41"/>
          <p:cNvPicPr>
            <a:picLocks noChangeAspect="1"/>
          </p:cNvPicPr>
          <p:nvPr/>
        </p:nvPicPr>
        <p:blipFill rotWithShape="1">
          <a:blip r:embed="rId2">
            <a:extLst>
              <a:ext uri="{28A0092B-C50C-407E-A947-70E740481C1C}">
                <a14:useLocalDpi xmlns:a14="http://schemas.microsoft.com/office/drawing/2010/main" val="0"/>
              </a:ext>
            </a:extLst>
          </a:blip>
          <a:srcRect t="12899" r="15859" b="15727"/>
          <a:stretch/>
        </p:blipFill>
        <p:spPr>
          <a:xfrm>
            <a:off x="-182881" y="-76200"/>
            <a:ext cx="24833581" cy="14039850"/>
          </a:xfrm>
          <a:prstGeom prst="rect">
            <a:avLst/>
          </a:prstGeom>
        </p:spPr>
      </p:pic>
      <p:sp>
        <p:nvSpPr>
          <p:cNvPr id="126" name="6 Months Schedule"/>
          <p:cNvSpPr txBox="1"/>
          <p:nvPr/>
        </p:nvSpPr>
        <p:spPr>
          <a:xfrm>
            <a:off x="6673478" y="61122"/>
            <a:ext cx="8255619" cy="10464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8" tIns="91438" rIns="91438" bIns="91438">
            <a:spAutoFit/>
          </a:bodyPr>
          <a:lstStyle>
            <a:lvl1pPr algn="l" defTabSz="914400">
              <a:defRPr sz="5600">
                <a:solidFill>
                  <a:srgbClr val="FFFFFF"/>
                </a:solidFill>
                <a:latin typeface="Times New Roman"/>
                <a:ea typeface="Times New Roman"/>
                <a:cs typeface="Times New Roman"/>
                <a:sym typeface="Times New Roman"/>
              </a:defRPr>
            </a:lvl1pPr>
          </a:lstStyle>
          <a:p>
            <a:r>
              <a:rPr lang="ru-RU" b="1" dirty="0">
                <a:solidFill>
                  <a:schemeClr val="tx1"/>
                </a:solidFill>
              </a:rPr>
              <a:t>Расписание на </a:t>
            </a:r>
            <a:r>
              <a:rPr b="1" dirty="0">
                <a:solidFill>
                  <a:schemeClr val="tx1"/>
                </a:solidFill>
              </a:rPr>
              <a:t>6</a:t>
            </a:r>
            <a:r>
              <a:rPr lang="ru-RU" b="1" dirty="0">
                <a:solidFill>
                  <a:schemeClr val="tx1"/>
                </a:solidFill>
              </a:rPr>
              <a:t> месяцев</a:t>
            </a:r>
            <a:endParaRPr b="1" dirty="0">
              <a:solidFill>
                <a:schemeClr val="tx1"/>
              </a:solidFill>
            </a:endParaRPr>
          </a:p>
        </p:txBody>
      </p:sp>
      <p:sp>
        <p:nvSpPr>
          <p:cNvPr id="127" name="Line"/>
          <p:cNvSpPr/>
          <p:nvPr/>
        </p:nvSpPr>
        <p:spPr>
          <a:xfrm>
            <a:off x="3603624" y="1198568"/>
            <a:ext cx="14935201" cy="1"/>
          </a:xfrm>
          <a:prstGeom prst="line">
            <a:avLst/>
          </a:prstGeom>
          <a:ln w="114300">
            <a:solidFill>
              <a:srgbClr val="FFFFFF"/>
            </a:solidFill>
          </a:ln>
        </p:spPr>
        <p:txBody>
          <a:bodyPr lIns="45718" tIns="45718" rIns="45718" bIns="45718"/>
          <a:lstStyle/>
          <a:p>
            <a:pPr algn="l" defTabSz="1828800">
              <a:defRPr sz="4800" b="0">
                <a:solidFill>
                  <a:srgbClr val="500093"/>
                </a:solidFill>
                <a:latin typeface="Helvetica"/>
                <a:ea typeface="Helvetica"/>
                <a:cs typeface="Helvetica"/>
                <a:sym typeface="Helvetica"/>
              </a:defRPr>
            </a:pPr>
            <a:endParaRPr b="1">
              <a:solidFill>
                <a:schemeClr val="tx1"/>
              </a:solidFill>
            </a:endParaRPr>
          </a:p>
        </p:txBody>
      </p:sp>
      <p:sp>
        <p:nvSpPr>
          <p:cNvPr id="128" name="Line"/>
          <p:cNvSpPr/>
          <p:nvPr/>
        </p:nvSpPr>
        <p:spPr>
          <a:xfrm>
            <a:off x="18486775" y="1294345"/>
            <a:ext cx="3" cy="2286002"/>
          </a:xfrm>
          <a:prstGeom prst="line">
            <a:avLst/>
          </a:prstGeom>
          <a:ln w="114300">
            <a:solidFill>
              <a:srgbClr val="FFFFFF"/>
            </a:solidFill>
          </a:ln>
        </p:spPr>
        <p:txBody>
          <a:bodyPr lIns="45718" tIns="45718" rIns="45718" bIns="45718"/>
          <a:lstStyle/>
          <a:p>
            <a:pPr algn="l" defTabSz="1828800">
              <a:defRPr sz="4800" b="0">
                <a:solidFill>
                  <a:srgbClr val="500093"/>
                </a:solidFill>
                <a:latin typeface="Helvetica"/>
                <a:ea typeface="Helvetica"/>
                <a:cs typeface="Helvetica"/>
                <a:sym typeface="Helvetica"/>
              </a:defRPr>
            </a:pPr>
            <a:endParaRPr b="1">
              <a:solidFill>
                <a:schemeClr val="tx1"/>
              </a:solidFill>
            </a:endParaRPr>
          </a:p>
        </p:txBody>
      </p:sp>
      <p:sp>
        <p:nvSpPr>
          <p:cNvPr id="129" name="Line"/>
          <p:cNvSpPr/>
          <p:nvPr/>
        </p:nvSpPr>
        <p:spPr>
          <a:xfrm>
            <a:off x="3692524" y="1135068"/>
            <a:ext cx="1" cy="914401"/>
          </a:xfrm>
          <a:prstGeom prst="line">
            <a:avLst/>
          </a:prstGeom>
          <a:ln w="114300">
            <a:solidFill>
              <a:srgbClr val="FFFFFF"/>
            </a:solidFill>
          </a:ln>
        </p:spPr>
        <p:txBody>
          <a:bodyPr lIns="45718" tIns="45718" rIns="45718" bIns="45718"/>
          <a:lstStyle/>
          <a:p>
            <a:pPr algn="l" defTabSz="1828800">
              <a:defRPr sz="4800" b="0">
                <a:solidFill>
                  <a:srgbClr val="500093"/>
                </a:solidFill>
                <a:latin typeface="Helvetica"/>
                <a:ea typeface="Helvetica"/>
                <a:cs typeface="Helvetica"/>
                <a:sym typeface="Helvetica"/>
              </a:defRPr>
            </a:pPr>
            <a:endParaRPr b="1">
              <a:solidFill>
                <a:schemeClr val="tx1"/>
              </a:solidFill>
            </a:endParaRPr>
          </a:p>
        </p:txBody>
      </p:sp>
      <p:sp>
        <p:nvSpPr>
          <p:cNvPr id="133" name="Line"/>
          <p:cNvSpPr/>
          <p:nvPr/>
        </p:nvSpPr>
        <p:spPr>
          <a:xfrm>
            <a:off x="2098050" y="3573468"/>
            <a:ext cx="16459203" cy="1"/>
          </a:xfrm>
          <a:prstGeom prst="line">
            <a:avLst/>
          </a:prstGeom>
          <a:ln w="114300">
            <a:solidFill>
              <a:srgbClr val="FFFFFF"/>
            </a:solidFill>
          </a:ln>
        </p:spPr>
        <p:txBody>
          <a:bodyPr lIns="45718" tIns="45718" rIns="45718" bIns="45718"/>
          <a:lstStyle/>
          <a:p>
            <a:pPr algn="l" defTabSz="1828800">
              <a:defRPr sz="4800" b="0">
                <a:solidFill>
                  <a:srgbClr val="500093"/>
                </a:solidFill>
                <a:latin typeface="Helvetica"/>
                <a:ea typeface="Helvetica"/>
                <a:cs typeface="Helvetica"/>
                <a:sym typeface="Helvetica"/>
              </a:defRPr>
            </a:pPr>
            <a:endParaRPr b="1">
              <a:solidFill>
                <a:schemeClr val="tx1"/>
              </a:solidFill>
            </a:endParaRPr>
          </a:p>
        </p:txBody>
      </p:sp>
      <p:sp>
        <p:nvSpPr>
          <p:cNvPr id="134" name="Line"/>
          <p:cNvSpPr/>
          <p:nvPr/>
        </p:nvSpPr>
        <p:spPr>
          <a:xfrm>
            <a:off x="5064124" y="2963868"/>
            <a:ext cx="1" cy="1524001"/>
          </a:xfrm>
          <a:prstGeom prst="line">
            <a:avLst/>
          </a:prstGeom>
          <a:ln w="12700">
            <a:solidFill>
              <a:srgbClr val="FFFFFF"/>
            </a:solidFill>
          </a:ln>
        </p:spPr>
        <p:txBody>
          <a:bodyPr lIns="45718" tIns="45718" rIns="45718" bIns="45718"/>
          <a:lstStyle/>
          <a:p>
            <a:pPr algn="l" defTabSz="1828800">
              <a:defRPr sz="4800" b="0">
                <a:solidFill>
                  <a:srgbClr val="500093"/>
                </a:solidFill>
                <a:latin typeface="Helvetica"/>
                <a:ea typeface="Helvetica"/>
                <a:cs typeface="Helvetica"/>
                <a:sym typeface="Helvetica"/>
              </a:defRPr>
            </a:pPr>
            <a:endParaRPr b="1">
              <a:solidFill>
                <a:schemeClr val="tx1"/>
              </a:solidFill>
            </a:endParaRPr>
          </a:p>
        </p:txBody>
      </p:sp>
      <p:sp>
        <p:nvSpPr>
          <p:cNvPr id="135" name="Line"/>
          <p:cNvSpPr/>
          <p:nvPr/>
        </p:nvSpPr>
        <p:spPr>
          <a:xfrm>
            <a:off x="11464924" y="2963868"/>
            <a:ext cx="1" cy="1524001"/>
          </a:xfrm>
          <a:prstGeom prst="line">
            <a:avLst/>
          </a:prstGeom>
          <a:ln w="12700">
            <a:solidFill>
              <a:srgbClr val="FFFFFF"/>
            </a:solidFill>
          </a:ln>
        </p:spPr>
        <p:txBody>
          <a:bodyPr lIns="45718" tIns="45718" rIns="45718" bIns="45718"/>
          <a:lstStyle/>
          <a:p>
            <a:pPr algn="l" defTabSz="1828800">
              <a:defRPr sz="4800" b="0">
                <a:solidFill>
                  <a:srgbClr val="500093"/>
                </a:solidFill>
                <a:latin typeface="Helvetica"/>
                <a:ea typeface="Helvetica"/>
                <a:cs typeface="Helvetica"/>
                <a:sym typeface="Helvetica"/>
              </a:defRPr>
            </a:pPr>
            <a:endParaRPr b="1">
              <a:solidFill>
                <a:schemeClr val="tx1"/>
              </a:solidFill>
            </a:endParaRPr>
          </a:p>
        </p:txBody>
      </p:sp>
      <p:sp>
        <p:nvSpPr>
          <p:cNvPr id="136" name="Board"/>
          <p:cNvSpPr txBox="1"/>
          <p:nvPr/>
        </p:nvSpPr>
        <p:spPr>
          <a:xfrm>
            <a:off x="405713" y="2145217"/>
            <a:ext cx="2346960" cy="11387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8" tIns="91438" rIns="91438" bIns="91438">
            <a:spAutoFit/>
          </a:bodyPr>
          <a:lstStyle>
            <a:lvl1pPr algn="l" defTabSz="914400">
              <a:defRPr sz="3100">
                <a:solidFill>
                  <a:srgbClr val="FFFFFF"/>
                </a:solidFill>
                <a:latin typeface="Times New Roman"/>
                <a:ea typeface="Times New Roman"/>
                <a:cs typeface="Times New Roman"/>
                <a:sym typeface="Times New Roman"/>
              </a:defRPr>
            </a:lvl1pPr>
          </a:lstStyle>
          <a:p>
            <a:pPr algn="ctr"/>
            <a:r>
              <a:rPr lang="ru-RU" b="1" dirty="0">
                <a:solidFill>
                  <a:schemeClr val="tx1"/>
                </a:solidFill>
              </a:rPr>
              <a:t>Доска объявлений</a:t>
            </a:r>
            <a:endParaRPr b="1" dirty="0">
              <a:solidFill>
                <a:schemeClr val="tx1"/>
              </a:solidFill>
            </a:endParaRPr>
          </a:p>
        </p:txBody>
      </p:sp>
      <p:sp>
        <p:nvSpPr>
          <p:cNvPr id="137" name="Line"/>
          <p:cNvSpPr/>
          <p:nvPr/>
        </p:nvSpPr>
        <p:spPr>
          <a:xfrm>
            <a:off x="3692524" y="2811468"/>
            <a:ext cx="1" cy="609601"/>
          </a:xfrm>
          <a:prstGeom prst="line">
            <a:avLst/>
          </a:prstGeom>
          <a:ln w="114300">
            <a:solidFill>
              <a:srgbClr val="FFFFFF"/>
            </a:solidFill>
          </a:ln>
        </p:spPr>
        <p:txBody>
          <a:bodyPr lIns="45718" tIns="45718" rIns="45718" bIns="45718"/>
          <a:lstStyle/>
          <a:p>
            <a:pPr algn="l" defTabSz="1828800">
              <a:defRPr sz="4800" b="0">
                <a:solidFill>
                  <a:srgbClr val="500093"/>
                </a:solidFill>
                <a:latin typeface="Helvetica"/>
                <a:ea typeface="Helvetica"/>
                <a:cs typeface="Helvetica"/>
                <a:sym typeface="Helvetica"/>
              </a:defRPr>
            </a:pPr>
            <a:endParaRPr b="1">
              <a:solidFill>
                <a:schemeClr val="tx1"/>
              </a:solidFill>
            </a:endParaRPr>
          </a:p>
        </p:txBody>
      </p:sp>
      <p:sp>
        <p:nvSpPr>
          <p:cNvPr id="138" name="A"/>
          <p:cNvSpPr txBox="1"/>
          <p:nvPr/>
        </p:nvSpPr>
        <p:spPr>
          <a:xfrm>
            <a:off x="3326765" y="3573468"/>
            <a:ext cx="471600" cy="6617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8" tIns="91438" rIns="91438" bIns="91438">
            <a:spAutoFit/>
          </a:bodyPr>
          <a:lstStyle>
            <a:lvl1pPr algn="l" defTabSz="914400">
              <a:defRPr sz="3100">
                <a:solidFill>
                  <a:srgbClr val="FFFFFF"/>
                </a:solidFill>
                <a:latin typeface="Times New Roman"/>
                <a:ea typeface="Times New Roman"/>
                <a:cs typeface="Times New Roman"/>
                <a:sym typeface="Times New Roman"/>
              </a:defRPr>
            </a:lvl1pPr>
          </a:lstStyle>
          <a:p>
            <a:r>
              <a:rPr b="1">
                <a:solidFill>
                  <a:schemeClr val="tx1"/>
                </a:solidFill>
              </a:rPr>
              <a:t>A</a:t>
            </a:r>
          </a:p>
        </p:txBody>
      </p:sp>
      <p:sp>
        <p:nvSpPr>
          <p:cNvPr id="139" name="B"/>
          <p:cNvSpPr txBox="1"/>
          <p:nvPr/>
        </p:nvSpPr>
        <p:spPr>
          <a:xfrm>
            <a:off x="4393565" y="3573468"/>
            <a:ext cx="449158" cy="6617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8" tIns="91438" rIns="91438" bIns="91438">
            <a:spAutoFit/>
          </a:bodyPr>
          <a:lstStyle>
            <a:lvl1pPr algn="l" defTabSz="914400">
              <a:defRPr sz="3100">
                <a:solidFill>
                  <a:srgbClr val="FFFFFF"/>
                </a:solidFill>
                <a:latin typeface="Times New Roman"/>
                <a:ea typeface="Times New Roman"/>
                <a:cs typeface="Times New Roman"/>
                <a:sym typeface="Times New Roman"/>
              </a:defRPr>
            </a:lvl1pPr>
          </a:lstStyle>
          <a:p>
            <a:r>
              <a:rPr b="1">
                <a:solidFill>
                  <a:schemeClr val="tx1"/>
                </a:solidFill>
              </a:rPr>
              <a:t>B</a:t>
            </a:r>
          </a:p>
        </p:txBody>
      </p:sp>
      <p:sp>
        <p:nvSpPr>
          <p:cNvPr id="140" name="C"/>
          <p:cNvSpPr txBox="1"/>
          <p:nvPr/>
        </p:nvSpPr>
        <p:spPr>
          <a:xfrm>
            <a:off x="7670165" y="3573468"/>
            <a:ext cx="471600" cy="6617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8" tIns="91438" rIns="91438" bIns="91438">
            <a:spAutoFit/>
          </a:bodyPr>
          <a:lstStyle>
            <a:lvl1pPr algn="l" defTabSz="914400">
              <a:defRPr sz="3100">
                <a:solidFill>
                  <a:srgbClr val="FFFFFF"/>
                </a:solidFill>
                <a:latin typeface="Times New Roman"/>
                <a:ea typeface="Times New Roman"/>
                <a:cs typeface="Times New Roman"/>
                <a:sym typeface="Times New Roman"/>
              </a:defRPr>
            </a:lvl1pPr>
          </a:lstStyle>
          <a:p>
            <a:r>
              <a:rPr b="1">
                <a:solidFill>
                  <a:schemeClr val="tx1"/>
                </a:solidFill>
              </a:rPr>
              <a:t>C</a:t>
            </a:r>
          </a:p>
        </p:txBody>
      </p:sp>
      <p:sp>
        <p:nvSpPr>
          <p:cNvPr id="141" name="Line"/>
          <p:cNvSpPr/>
          <p:nvPr/>
        </p:nvSpPr>
        <p:spPr>
          <a:xfrm>
            <a:off x="13293724" y="2811468"/>
            <a:ext cx="1" cy="609601"/>
          </a:xfrm>
          <a:prstGeom prst="line">
            <a:avLst/>
          </a:prstGeom>
          <a:ln w="12700">
            <a:solidFill>
              <a:srgbClr val="FFFFFF"/>
            </a:solidFill>
          </a:ln>
        </p:spPr>
        <p:txBody>
          <a:bodyPr lIns="45718" tIns="45718" rIns="45718" bIns="45718"/>
          <a:lstStyle/>
          <a:p>
            <a:pPr algn="l" defTabSz="1828800">
              <a:defRPr sz="4800" b="0">
                <a:solidFill>
                  <a:srgbClr val="500093"/>
                </a:solidFill>
                <a:latin typeface="Helvetica"/>
                <a:ea typeface="Helvetica"/>
                <a:cs typeface="Helvetica"/>
                <a:sym typeface="Helvetica"/>
              </a:defRPr>
            </a:pPr>
            <a:endParaRPr b="1">
              <a:solidFill>
                <a:schemeClr val="tx1"/>
              </a:solidFill>
            </a:endParaRPr>
          </a:p>
        </p:txBody>
      </p:sp>
      <p:sp>
        <p:nvSpPr>
          <p:cNvPr id="142" name="A"/>
          <p:cNvSpPr txBox="1"/>
          <p:nvPr/>
        </p:nvSpPr>
        <p:spPr>
          <a:xfrm>
            <a:off x="3135201" y="4727325"/>
            <a:ext cx="471600" cy="6617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8" tIns="91438" rIns="91438" bIns="91438">
            <a:spAutoFit/>
          </a:bodyPr>
          <a:lstStyle>
            <a:lvl1pPr algn="l" defTabSz="914400">
              <a:defRPr sz="3100">
                <a:solidFill>
                  <a:srgbClr val="FFFFFF"/>
                </a:solidFill>
                <a:latin typeface="Times New Roman"/>
                <a:ea typeface="Times New Roman"/>
                <a:cs typeface="Times New Roman"/>
                <a:sym typeface="Times New Roman"/>
              </a:defRPr>
            </a:lvl1pPr>
          </a:lstStyle>
          <a:p>
            <a:r>
              <a:rPr b="1" dirty="0">
                <a:solidFill>
                  <a:schemeClr val="tx1"/>
                </a:solidFill>
              </a:rPr>
              <a:t>A</a:t>
            </a:r>
          </a:p>
        </p:txBody>
      </p:sp>
      <p:sp>
        <p:nvSpPr>
          <p:cNvPr id="143" name="B (2nd Week)"/>
          <p:cNvSpPr txBox="1"/>
          <p:nvPr/>
        </p:nvSpPr>
        <p:spPr>
          <a:xfrm>
            <a:off x="2408011" y="7812093"/>
            <a:ext cx="2879310" cy="6617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8" tIns="91438" rIns="91438" bIns="91438">
            <a:spAutoFit/>
          </a:bodyPr>
          <a:lstStyle>
            <a:lvl1pPr algn="l" defTabSz="914400">
              <a:defRPr sz="3100">
                <a:solidFill>
                  <a:srgbClr val="FFFFFF"/>
                </a:solidFill>
                <a:latin typeface="Times New Roman"/>
                <a:ea typeface="Times New Roman"/>
                <a:cs typeface="Times New Roman"/>
                <a:sym typeface="Times New Roman"/>
              </a:defRPr>
            </a:lvl1pPr>
          </a:lstStyle>
          <a:p>
            <a:r>
              <a:rPr b="1" dirty="0">
                <a:solidFill>
                  <a:schemeClr val="tx1"/>
                </a:solidFill>
              </a:rPr>
              <a:t>B (2</a:t>
            </a:r>
            <a:r>
              <a:rPr lang="ru-RU" b="1" dirty="0">
                <a:solidFill>
                  <a:schemeClr val="tx1"/>
                </a:solidFill>
              </a:rPr>
              <a:t>-</a:t>
            </a:r>
            <a:r>
              <a:rPr lang="ru-RU" b="1" dirty="0" err="1">
                <a:solidFill>
                  <a:schemeClr val="tx1"/>
                </a:solidFill>
              </a:rPr>
              <a:t>ая</a:t>
            </a:r>
            <a:r>
              <a:rPr lang="ru-RU" b="1" dirty="0">
                <a:solidFill>
                  <a:schemeClr val="tx1"/>
                </a:solidFill>
              </a:rPr>
              <a:t> неделя</a:t>
            </a:r>
            <a:r>
              <a:rPr b="1" dirty="0">
                <a:solidFill>
                  <a:schemeClr val="tx1"/>
                </a:solidFill>
              </a:rPr>
              <a:t>)</a:t>
            </a:r>
          </a:p>
        </p:txBody>
      </p:sp>
      <p:sp>
        <p:nvSpPr>
          <p:cNvPr id="144" name="C (2 1\2 Mo.)"/>
          <p:cNvSpPr txBox="1"/>
          <p:nvPr/>
        </p:nvSpPr>
        <p:spPr>
          <a:xfrm>
            <a:off x="8757017" y="4800690"/>
            <a:ext cx="3113349" cy="6617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8" tIns="91438" rIns="91438" bIns="91438">
            <a:spAutoFit/>
          </a:bodyPr>
          <a:lstStyle>
            <a:lvl1pPr algn="l" defTabSz="914400">
              <a:defRPr sz="3100">
                <a:solidFill>
                  <a:srgbClr val="FFFFFF"/>
                </a:solidFill>
                <a:latin typeface="Times New Roman"/>
                <a:ea typeface="Times New Roman"/>
                <a:cs typeface="Times New Roman"/>
                <a:sym typeface="Times New Roman"/>
              </a:defRPr>
            </a:lvl1pPr>
          </a:lstStyle>
          <a:p>
            <a:r>
              <a:rPr b="1" dirty="0">
                <a:solidFill>
                  <a:schemeClr val="tx1"/>
                </a:solidFill>
              </a:rPr>
              <a:t>C (2 1\2 </a:t>
            </a:r>
            <a:r>
              <a:rPr lang="ru-RU" b="1" dirty="0">
                <a:solidFill>
                  <a:schemeClr val="tx1"/>
                </a:solidFill>
              </a:rPr>
              <a:t>Месяца</a:t>
            </a:r>
            <a:r>
              <a:rPr b="1" dirty="0">
                <a:solidFill>
                  <a:schemeClr val="tx1"/>
                </a:solidFill>
              </a:rPr>
              <a:t>)</a:t>
            </a:r>
          </a:p>
        </p:txBody>
      </p:sp>
      <p:sp>
        <p:nvSpPr>
          <p:cNvPr id="145" name="D"/>
          <p:cNvSpPr txBox="1"/>
          <p:nvPr/>
        </p:nvSpPr>
        <p:spPr>
          <a:xfrm>
            <a:off x="12013564" y="3573468"/>
            <a:ext cx="471600" cy="6617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8" tIns="91438" rIns="91438" bIns="91438">
            <a:spAutoFit/>
          </a:bodyPr>
          <a:lstStyle>
            <a:lvl1pPr algn="l" defTabSz="914400">
              <a:defRPr sz="3100">
                <a:solidFill>
                  <a:srgbClr val="FFFFFF"/>
                </a:solidFill>
                <a:latin typeface="Times New Roman"/>
                <a:ea typeface="Times New Roman"/>
                <a:cs typeface="Times New Roman"/>
                <a:sym typeface="Times New Roman"/>
              </a:defRPr>
            </a:lvl1pPr>
          </a:lstStyle>
          <a:p>
            <a:r>
              <a:rPr b="1">
                <a:solidFill>
                  <a:schemeClr val="tx1"/>
                </a:solidFill>
              </a:rPr>
              <a:t>D</a:t>
            </a:r>
          </a:p>
        </p:txBody>
      </p:sp>
      <p:sp>
        <p:nvSpPr>
          <p:cNvPr id="146" name="E"/>
          <p:cNvSpPr txBox="1"/>
          <p:nvPr/>
        </p:nvSpPr>
        <p:spPr>
          <a:xfrm>
            <a:off x="15366364" y="3573468"/>
            <a:ext cx="449158" cy="6617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8" tIns="91438" rIns="91438" bIns="91438">
            <a:spAutoFit/>
          </a:bodyPr>
          <a:lstStyle>
            <a:lvl1pPr algn="l" defTabSz="914400">
              <a:defRPr sz="4000">
                <a:solidFill>
                  <a:srgbClr val="FFFFFF"/>
                </a:solidFill>
                <a:latin typeface="Times New Roman"/>
                <a:ea typeface="Times New Roman"/>
                <a:cs typeface="Times New Roman"/>
                <a:sym typeface="Times New Roman"/>
              </a:defRPr>
            </a:lvl1pPr>
          </a:lstStyle>
          <a:p>
            <a:r>
              <a:rPr sz="3100" b="1" dirty="0">
                <a:solidFill>
                  <a:schemeClr val="tx1"/>
                </a:solidFill>
              </a:rPr>
              <a:t>E</a:t>
            </a:r>
          </a:p>
        </p:txBody>
      </p:sp>
      <p:sp>
        <p:nvSpPr>
          <p:cNvPr id="147" name="F"/>
          <p:cNvSpPr txBox="1"/>
          <p:nvPr/>
        </p:nvSpPr>
        <p:spPr>
          <a:xfrm>
            <a:off x="17347564" y="3573468"/>
            <a:ext cx="426716" cy="6617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8" tIns="91438" rIns="91438" bIns="91438">
            <a:spAutoFit/>
          </a:bodyPr>
          <a:lstStyle>
            <a:lvl1pPr algn="l" defTabSz="914400">
              <a:defRPr sz="3100">
                <a:solidFill>
                  <a:srgbClr val="FFFFFF"/>
                </a:solidFill>
                <a:latin typeface="Times New Roman"/>
                <a:ea typeface="Times New Roman"/>
                <a:cs typeface="Times New Roman"/>
                <a:sym typeface="Times New Roman"/>
              </a:defRPr>
            </a:lvl1pPr>
          </a:lstStyle>
          <a:p>
            <a:r>
              <a:rPr b="1" dirty="0">
                <a:solidFill>
                  <a:schemeClr val="tx1"/>
                </a:solidFill>
              </a:rPr>
              <a:t>F</a:t>
            </a:r>
          </a:p>
        </p:txBody>
      </p:sp>
      <p:sp>
        <p:nvSpPr>
          <p:cNvPr id="148" name="E (1 Month)"/>
          <p:cNvSpPr txBox="1"/>
          <p:nvPr/>
        </p:nvSpPr>
        <p:spPr>
          <a:xfrm>
            <a:off x="16180798" y="4751813"/>
            <a:ext cx="2180401" cy="6617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8" tIns="91438" rIns="91438" bIns="91438">
            <a:spAutoFit/>
          </a:bodyPr>
          <a:lstStyle>
            <a:lvl1pPr algn="l" defTabSz="914400">
              <a:defRPr sz="3100">
                <a:solidFill>
                  <a:srgbClr val="FFFFFF"/>
                </a:solidFill>
                <a:latin typeface="Times New Roman"/>
                <a:ea typeface="Times New Roman"/>
                <a:cs typeface="Times New Roman"/>
                <a:sym typeface="Times New Roman"/>
              </a:defRPr>
            </a:lvl1pPr>
          </a:lstStyle>
          <a:p>
            <a:r>
              <a:rPr b="1" dirty="0">
                <a:solidFill>
                  <a:schemeClr val="tx1"/>
                </a:solidFill>
              </a:rPr>
              <a:t>E (1 </a:t>
            </a:r>
            <a:r>
              <a:rPr lang="ru-RU" b="1" dirty="0">
                <a:solidFill>
                  <a:schemeClr val="tx1"/>
                </a:solidFill>
              </a:rPr>
              <a:t>месяц</a:t>
            </a:r>
            <a:r>
              <a:rPr b="1" dirty="0">
                <a:solidFill>
                  <a:schemeClr val="tx1"/>
                </a:solidFill>
              </a:rPr>
              <a:t>)</a:t>
            </a:r>
          </a:p>
        </p:txBody>
      </p:sp>
      <p:sp>
        <p:nvSpPr>
          <p:cNvPr id="149" name="F (2 1\2 Mo.)"/>
          <p:cNvSpPr txBox="1"/>
          <p:nvPr/>
        </p:nvSpPr>
        <p:spPr>
          <a:xfrm>
            <a:off x="16307838" y="9453290"/>
            <a:ext cx="3267237" cy="6617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8" tIns="91438" rIns="91438" bIns="91438">
            <a:spAutoFit/>
          </a:bodyPr>
          <a:lstStyle>
            <a:lvl1pPr algn="l" defTabSz="914400">
              <a:defRPr sz="3100">
                <a:solidFill>
                  <a:srgbClr val="FFFFFF"/>
                </a:solidFill>
                <a:latin typeface="Times New Roman"/>
                <a:ea typeface="Times New Roman"/>
                <a:cs typeface="Times New Roman"/>
                <a:sym typeface="Times New Roman"/>
              </a:defRPr>
            </a:lvl1pPr>
          </a:lstStyle>
          <a:p>
            <a:r>
              <a:rPr lang="en-US" b="1" dirty="0">
                <a:solidFill>
                  <a:schemeClr val="tx1"/>
                </a:solidFill>
              </a:rPr>
              <a:t>*</a:t>
            </a:r>
            <a:r>
              <a:rPr b="1" dirty="0">
                <a:solidFill>
                  <a:schemeClr val="tx1"/>
                </a:solidFill>
              </a:rPr>
              <a:t>F (2 1\2 </a:t>
            </a:r>
            <a:r>
              <a:rPr lang="ru-RU" b="1" dirty="0">
                <a:solidFill>
                  <a:schemeClr val="tx1"/>
                </a:solidFill>
              </a:rPr>
              <a:t>Месяца</a:t>
            </a:r>
            <a:r>
              <a:rPr b="1" dirty="0">
                <a:solidFill>
                  <a:schemeClr val="tx1"/>
                </a:solidFill>
              </a:rPr>
              <a:t>)</a:t>
            </a:r>
          </a:p>
        </p:txBody>
      </p:sp>
      <p:sp>
        <p:nvSpPr>
          <p:cNvPr id="150" name="Line"/>
          <p:cNvSpPr/>
          <p:nvPr/>
        </p:nvSpPr>
        <p:spPr>
          <a:xfrm flipV="1">
            <a:off x="2168524" y="3268668"/>
            <a:ext cx="1" cy="304801"/>
          </a:xfrm>
          <a:prstGeom prst="line">
            <a:avLst/>
          </a:prstGeom>
          <a:ln w="114300">
            <a:solidFill>
              <a:srgbClr val="FFFFFF"/>
            </a:solidFill>
          </a:ln>
        </p:spPr>
        <p:txBody>
          <a:bodyPr lIns="45718" tIns="45718" rIns="45718" bIns="45718"/>
          <a:lstStyle/>
          <a:p>
            <a:pPr algn="l" defTabSz="1828800">
              <a:defRPr sz="4800" b="0">
                <a:solidFill>
                  <a:srgbClr val="500093"/>
                </a:solidFill>
                <a:latin typeface="Helvetica"/>
                <a:ea typeface="Helvetica"/>
                <a:cs typeface="Helvetica"/>
                <a:sym typeface="Helvetica"/>
              </a:defRPr>
            </a:pPr>
            <a:endParaRPr b="1">
              <a:solidFill>
                <a:schemeClr val="tx1"/>
              </a:solidFill>
            </a:endParaRPr>
          </a:p>
        </p:txBody>
      </p:sp>
      <p:sp>
        <p:nvSpPr>
          <p:cNvPr id="151" name="Commitment…"/>
          <p:cNvSpPr txBox="1"/>
          <p:nvPr/>
        </p:nvSpPr>
        <p:spPr>
          <a:xfrm>
            <a:off x="2863373" y="1794480"/>
            <a:ext cx="2480162" cy="11695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8" tIns="91438" rIns="91438" bIns="91438">
            <a:spAutoFit/>
          </a:bodyPr>
          <a:lstStyle/>
          <a:p>
            <a:pPr algn="ctr" defTabSz="914400">
              <a:defRPr sz="3100">
                <a:solidFill>
                  <a:srgbClr val="FFFFFF"/>
                </a:solidFill>
                <a:latin typeface="Times New Roman"/>
                <a:ea typeface="Times New Roman"/>
                <a:cs typeface="Times New Roman"/>
                <a:sym typeface="Times New Roman"/>
              </a:defRPr>
            </a:pPr>
            <a:r>
              <a:rPr lang="ru-RU" sz="3200" b="1" dirty="0">
                <a:solidFill>
                  <a:schemeClr val="tx1"/>
                </a:solidFill>
              </a:rPr>
              <a:t>Суббота </a:t>
            </a:r>
          </a:p>
          <a:p>
            <a:pPr algn="ctr" defTabSz="914400">
              <a:defRPr sz="3100">
                <a:solidFill>
                  <a:srgbClr val="FFFFFF"/>
                </a:solidFill>
                <a:latin typeface="Times New Roman"/>
                <a:ea typeface="Times New Roman"/>
                <a:cs typeface="Times New Roman"/>
                <a:sym typeface="Times New Roman"/>
              </a:defRPr>
            </a:pPr>
            <a:r>
              <a:rPr lang="ru-RU" sz="3200" b="1" dirty="0">
                <a:solidFill>
                  <a:schemeClr val="tx1"/>
                </a:solidFill>
              </a:rPr>
              <a:t>посвящения</a:t>
            </a:r>
            <a:endParaRPr sz="3200" b="1" dirty="0">
              <a:solidFill>
                <a:schemeClr val="tx1"/>
              </a:solidFill>
            </a:endParaRPr>
          </a:p>
        </p:txBody>
      </p:sp>
      <p:sp>
        <p:nvSpPr>
          <p:cNvPr id="152" name="Bible Studies and Community Outreach"/>
          <p:cNvSpPr txBox="1"/>
          <p:nvPr/>
        </p:nvSpPr>
        <p:spPr>
          <a:xfrm>
            <a:off x="4980691" y="3960100"/>
            <a:ext cx="6789034" cy="6155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8" tIns="91438" rIns="91438" bIns="91438">
            <a:spAutoFit/>
          </a:bodyPr>
          <a:lstStyle>
            <a:lvl1pPr algn="l" defTabSz="914400">
              <a:defRPr sz="3100">
                <a:solidFill>
                  <a:srgbClr val="FFFFFF"/>
                </a:solidFill>
                <a:latin typeface="Times New Roman"/>
                <a:ea typeface="Times New Roman"/>
                <a:cs typeface="Times New Roman"/>
                <a:sym typeface="Times New Roman"/>
              </a:defRPr>
            </a:lvl1pPr>
          </a:lstStyle>
          <a:p>
            <a:r>
              <a:rPr lang="ru-RU" sz="2800" b="1" dirty="0">
                <a:solidFill>
                  <a:schemeClr val="tx1"/>
                </a:solidFill>
              </a:rPr>
              <a:t>Изучение Библии и социальные выходы</a:t>
            </a:r>
            <a:endParaRPr sz="2800" b="1" dirty="0">
              <a:solidFill>
                <a:schemeClr val="tx1"/>
              </a:solidFill>
            </a:endParaRPr>
          </a:p>
        </p:txBody>
      </p:sp>
      <p:sp>
        <p:nvSpPr>
          <p:cNvPr id="153" name="1.  Commitment Service…"/>
          <p:cNvSpPr txBox="1"/>
          <p:nvPr/>
        </p:nvSpPr>
        <p:spPr>
          <a:xfrm>
            <a:off x="852195" y="5192583"/>
            <a:ext cx="5774334" cy="20928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8" tIns="91438" rIns="91438" bIns="91438">
            <a:spAutoFit/>
          </a:bodyPr>
          <a:lstStyle/>
          <a:p>
            <a:pPr algn="l" defTabSz="914400">
              <a:defRPr sz="3100">
                <a:solidFill>
                  <a:srgbClr val="FFFFFF"/>
                </a:solidFill>
                <a:latin typeface="Times New Roman"/>
                <a:ea typeface="Times New Roman"/>
                <a:cs typeface="Times New Roman"/>
                <a:sym typeface="Times New Roman"/>
              </a:defRPr>
            </a:pPr>
            <a:r>
              <a:rPr b="1" dirty="0">
                <a:solidFill>
                  <a:schemeClr val="tx1"/>
                </a:solidFill>
              </a:rPr>
              <a:t>1.  </a:t>
            </a:r>
            <a:r>
              <a:rPr lang="ru-RU" b="1" dirty="0">
                <a:solidFill>
                  <a:schemeClr val="tx1"/>
                </a:solidFill>
              </a:rPr>
              <a:t>Суббота посвящения</a:t>
            </a:r>
            <a:endParaRPr b="1" dirty="0">
              <a:solidFill>
                <a:schemeClr val="tx1"/>
              </a:solidFill>
            </a:endParaRPr>
          </a:p>
          <a:p>
            <a:pPr algn="l" defTabSz="914400">
              <a:defRPr sz="3100">
                <a:solidFill>
                  <a:srgbClr val="FFFFFF"/>
                </a:solidFill>
                <a:latin typeface="Times New Roman"/>
                <a:ea typeface="Times New Roman"/>
                <a:cs typeface="Times New Roman"/>
                <a:sym typeface="Times New Roman"/>
              </a:defRPr>
            </a:pPr>
            <a:r>
              <a:rPr b="1" dirty="0">
                <a:solidFill>
                  <a:schemeClr val="tx1"/>
                </a:solidFill>
              </a:rPr>
              <a:t>2.  </a:t>
            </a:r>
            <a:r>
              <a:rPr lang="ru-RU" b="1" dirty="0">
                <a:solidFill>
                  <a:schemeClr val="tx1"/>
                </a:solidFill>
              </a:rPr>
              <a:t>Вовлечение членов церкви</a:t>
            </a:r>
            <a:endParaRPr b="1" dirty="0">
              <a:solidFill>
                <a:schemeClr val="tx1"/>
              </a:solidFill>
            </a:endParaRPr>
          </a:p>
          <a:p>
            <a:pPr algn="l" defTabSz="914400">
              <a:defRPr sz="3100">
                <a:solidFill>
                  <a:srgbClr val="FFFFFF"/>
                </a:solidFill>
                <a:latin typeface="Times New Roman"/>
                <a:ea typeface="Times New Roman"/>
                <a:cs typeface="Times New Roman"/>
                <a:sym typeface="Times New Roman"/>
              </a:defRPr>
            </a:pPr>
            <a:r>
              <a:rPr b="1" dirty="0">
                <a:solidFill>
                  <a:schemeClr val="tx1"/>
                </a:solidFill>
              </a:rPr>
              <a:t>3.  </a:t>
            </a:r>
            <a:r>
              <a:rPr lang="ru-RU" b="1" dirty="0">
                <a:solidFill>
                  <a:schemeClr val="tx1"/>
                </a:solidFill>
              </a:rPr>
              <a:t>Наладка учебных классов</a:t>
            </a:r>
            <a:endParaRPr b="1" dirty="0">
              <a:solidFill>
                <a:schemeClr val="tx1"/>
              </a:solidFill>
            </a:endParaRPr>
          </a:p>
          <a:p>
            <a:pPr algn="l" defTabSz="914400">
              <a:defRPr sz="3100">
                <a:solidFill>
                  <a:srgbClr val="FFFFFF"/>
                </a:solidFill>
                <a:latin typeface="Times New Roman"/>
                <a:ea typeface="Times New Roman"/>
                <a:cs typeface="Times New Roman"/>
                <a:sym typeface="Times New Roman"/>
              </a:defRPr>
            </a:pPr>
            <a:r>
              <a:rPr b="1" dirty="0">
                <a:solidFill>
                  <a:schemeClr val="tx1"/>
                </a:solidFill>
              </a:rPr>
              <a:t>4.  </a:t>
            </a:r>
            <a:r>
              <a:rPr lang="ru-RU" b="1" dirty="0">
                <a:solidFill>
                  <a:schemeClr val="tx1"/>
                </a:solidFill>
              </a:rPr>
              <a:t>Дружеская трапеза</a:t>
            </a:r>
            <a:endParaRPr b="1" dirty="0">
              <a:solidFill>
                <a:schemeClr val="tx1"/>
              </a:solidFill>
            </a:endParaRPr>
          </a:p>
        </p:txBody>
      </p:sp>
      <p:sp>
        <p:nvSpPr>
          <p:cNvPr id="154" name="1.  Training Classes For:…"/>
          <p:cNvSpPr txBox="1"/>
          <p:nvPr/>
        </p:nvSpPr>
        <p:spPr>
          <a:xfrm>
            <a:off x="804101" y="8701879"/>
            <a:ext cx="5960282" cy="49551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8" tIns="91438" rIns="91438" bIns="91438">
            <a:spAutoFit/>
          </a:bodyPr>
          <a:lstStyle/>
          <a:p>
            <a:pPr algn="l" defTabSz="914400">
              <a:defRPr sz="3100">
                <a:solidFill>
                  <a:srgbClr val="FFFFFF"/>
                </a:solidFill>
                <a:latin typeface="Times New Roman"/>
                <a:ea typeface="Times New Roman"/>
                <a:cs typeface="Times New Roman"/>
                <a:sym typeface="Times New Roman"/>
              </a:defRPr>
            </a:pPr>
            <a:r>
              <a:rPr b="1" dirty="0">
                <a:solidFill>
                  <a:schemeClr val="tx1"/>
                </a:solidFill>
              </a:rPr>
              <a:t>1.  </a:t>
            </a:r>
            <a:r>
              <a:rPr lang="ru-RU" b="1" dirty="0">
                <a:solidFill>
                  <a:schemeClr val="tx1"/>
                </a:solidFill>
              </a:rPr>
              <a:t>Обучающие классы по</a:t>
            </a:r>
            <a:r>
              <a:rPr b="1" dirty="0">
                <a:solidFill>
                  <a:schemeClr val="tx1"/>
                </a:solidFill>
              </a:rPr>
              <a:t>:</a:t>
            </a:r>
          </a:p>
          <a:p>
            <a:pPr>
              <a:defRPr sz="3100">
                <a:solidFill>
                  <a:srgbClr val="FFFFFF"/>
                </a:solidFill>
                <a:latin typeface="Times New Roman"/>
                <a:ea typeface="Times New Roman"/>
                <a:cs typeface="Times New Roman"/>
                <a:sym typeface="Times New Roman"/>
              </a:defRPr>
            </a:pPr>
            <a:r>
              <a:rPr b="1" dirty="0">
                <a:solidFill>
                  <a:schemeClr val="tx1"/>
                </a:solidFill>
              </a:rPr>
              <a:t>     </a:t>
            </a:r>
            <a:r>
              <a:rPr lang="ru-RU" b="1" dirty="0">
                <a:solidFill>
                  <a:schemeClr val="tx1"/>
                </a:solidFill>
              </a:rPr>
              <a:t> </a:t>
            </a:r>
            <a:r>
              <a:rPr b="1" dirty="0">
                <a:solidFill>
                  <a:schemeClr val="tx1"/>
                </a:solidFill>
              </a:rPr>
              <a:t>a. </a:t>
            </a:r>
            <a:r>
              <a:rPr lang="ru-RU" b="1" dirty="0">
                <a:solidFill>
                  <a:schemeClr val="tx1"/>
                </a:solidFill>
              </a:rPr>
              <a:t>Изучению Библии</a:t>
            </a:r>
            <a:endParaRPr b="1" dirty="0">
              <a:solidFill>
                <a:schemeClr val="tx1"/>
              </a:solidFill>
            </a:endParaRPr>
          </a:p>
          <a:p>
            <a:pPr>
              <a:defRPr sz="3100">
                <a:solidFill>
                  <a:srgbClr val="FFFFFF"/>
                </a:solidFill>
                <a:latin typeface="Times New Roman"/>
                <a:ea typeface="Times New Roman"/>
                <a:cs typeface="Times New Roman"/>
                <a:sym typeface="Times New Roman"/>
              </a:defRPr>
            </a:pPr>
            <a:r>
              <a:rPr b="1" dirty="0">
                <a:solidFill>
                  <a:schemeClr val="tx1"/>
                </a:solidFill>
              </a:rPr>
              <a:t>      b. </a:t>
            </a:r>
            <a:r>
              <a:rPr lang="ru-RU" b="1" dirty="0">
                <a:solidFill>
                  <a:schemeClr val="tx1"/>
                </a:solidFill>
              </a:rPr>
              <a:t>Посещению/ По телефону</a:t>
            </a:r>
            <a:endParaRPr b="1" dirty="0">
              <a:solidFill>
                <a:schemeClr val="tx1"/>
              </a:solidFill>
            </a:endParaRPr>
          </a:p>
          <a:p>
            <a:pPr lvl="1" indent="0" algn="l" defTabSz="914400">
              <a:defRPr sz="3100">
                <a:solidFill>
                  <a:srgbClr val="FFFFFF"/>
                </a:solidFill>
                <a:latin typeface="Times New Roman"/>
                <a:ea typeface="Times New Roman"/>
                <a:cs typeface="Times New Roman"/>
                <a:sym typeface="Times New Roman"/>
              </a:defRPr>
            </a:pPr>
            <a:r>
              <a:rPr b="1" dirty="0">
                <a:solidFill>
                  <a:schemeClr val="tx1"/>
                </a:solidFill>
              </a:rPr>
              <a:t>      c.  </a:t>
            </a:r>
            <a:r>
              <a:rPr lang="ru-RU" b="1" dirty="0">
                <a:solidFill>
                  <a:schemeClr val="tx1"/>
                </a:solidFill>
              </a:rPr>
              <a:t>Классам здоровья и др.</a:t>
            </a:r>
            <a:endParaRPr b="1" dirty="0">
              <a:solidFill>
                <a:schemeClr val="tx1"/>
              </a:solidFill>
            </a:endParaRPr>
          </a:p>
          <a:p>
            <a:pPr algn="l" defTabSz="914400">
              <a:defRPr sz="3100">
                <a:solidFill>
                  <a:srgbClr val="FFFFFF"/>
                </a:solidFill>
                <a:latin typeface="Times New Roman"/>
                <a:ea typeface="Times New Roman"/>
                <a:cs typeface="Times New Roman"/>
                <a:sym typeface="Times New Roman"/>
              </a:defRPr>
            </a:pPr>
            <a:r>
              <a:rPr b="1" dirty="0">
                <a:solidFill>
                  <a:schemeClr val="tx1"/>
                </a:solidFill>
              </a:rPr>
              <a:t>2.  </a:t>
            </a:r>
            <a:r>
              <a:rPr lang="ru-RU" b="1" dirty="0">
                <a:solidFill>
                  <a:schemeClr val="tx1"/>
                </a:solidFill>
              </a:rPr>
              <a:t>Организационное время</a:t>
            </a:r>
            <a:endParaRPr b="1" dirty="0">
              <a:solidFill>
                <a:schemeClr val="tx1"/>
              </a:solidFill>
            </a:endParaRPr>
          </a:p>
          <a:p>
            <a:pPr algn="l" defTabSz="914400">
              <a:defRPr sz="3100">
                <a:solidFill>
                  <a:srgbClr val="FFFFFF"/>
                </a:solidFill>
                <a:latin typeface="Times New Roman"/>
                <a:ea typeface="Times New Roman"/>
                <a:cs typeface="Times New Roman"/>
                <a:sym typeface="Times New Roman"/>
              </a:defRPr>
            </a:pPr>
            <a:r>
              <a:rPr b="1" dirty="0">
                <a:solidFill>
                  <a:schemeClr val="tx1"/>
                </a:solidFill>
              </a:rPr>
              <a:t>3. </a:t>
            </a:r>
            <a:r>
              <a:rPr lang="ru-RU" b="1" dirty="0">
                <a:solidFill>
                  <a:schemeClr val="tx1"/>
                </a:solidFill>
              </a:rPr>
              <a:t>Объединение интересов</a:t>
            </a:r>
          </a:p>
          <a:p>
            <a:pPr algn="l" defTabSz="914400">
              <a:defRPr sz="3100">
                <a:solidFill>
                  <a:srgbClr val="FFFFFF"/>
                </a:solidFill>
                <a:latin typeface="Times New Roman"/>
                <a:ea typeface="Times New Roman"/>
                <a:cs typeface="Times New Roman"/>
                <a:sym typeface="Times New Roman"/>
              </a:defRPr>
            </a:pPr>
            <a:r>
              <a:rPr b="1" dirty="0">
                <a:solidFill>
                  <a:schemeClr val="tx1"/>
                </a:solidFill>
              </a:rPr>
              <a:t>4.  </a:t>
            </a:r>
            <a:r>
              <a:rPr lang="ru-RU" b="1" dirty="0">
                <a:solidFill>
                  <a:schemeClr val="tx1"/>
                </a:solidFill>
              </a:rPr>
              <a:t>Разработка бюджета </a:t>
            </a:r>
          </a:p>
          <a:p>
            <a:pPr>
              <a:defRPr sz="3100">
                <a:solidFill>
                  <a:srgbClr val="FFFFFF"/>
                </a:solidFill>
                <a:latin typeface="Times New Roman"/>
                <a:ea typeface="Times New Roman"/>
                <a:cs typeface="Times New Roman"/>
                <a:sym typeface="Times New Roman"/>
              </a:defRPr>
            </a:pPr>
            <a:r>
              <a:rPr b="1" dirty="0">
                <a:solidFill>
                  <a:schemeClr val="tx1"/>
                </a:solidFill>
              </a:rPr>
              <a:t>5. </a:t>
            </a:r>
            <a:r>
              <a:rPr lang="ru-RU" b="1" dirty="0">
                <a:solidFill>
                  <a:schemeClr val="tx1"/>
                </a:solidFill>
              </a:rPr>
              <a:t>Начало молитв. инициативы </a:t>
            </a:r>
            <a:endParaRPr lang="en-US" b="1" dirty="0">
              <a:solidFill>
                <a:schemeClr val="tx1"/>
              </a:solidFill>
            </a:endParaRPr>
          </a:p>
          <a:p>
            <a:pPr>
              <a:defRPr sz="3100">
                <a:solidFill>
                  <a:srgbClr val="FFFFFF"/>
                </a:solidFill>
                <a:latin typeface="Times New Roman"/>
                <a:ea typeface="Times New Roman"/>
                <a:cs typeface="Times New Roman"/>
                <a:sym typeface="Times New Roman"/>
              </a:defRPr>
            </a:pPr>
            <a:r>
              <a:rPr b="1" dirty="0">
                <a:solidFill>
                  <a:schemeClr val="tx1"/>
                </a:solidFill>
              </a:rPr>
              <a:t>6.  </a:t>
            </a:r>
            <a:r>
              <a:rPr lang="ru-RU" b="1" dirty="0">
                <a:solidFill>
                  <a:schemeClr val="tx1"/>
                </a:solidFill>
              </a:rPr>
              <a:t>Поиск места для встреч</a:t>
            </a:r>
            <a:endParaRPr b="1" dirty="0">
              <a:solidFill>
                <a:schemeClr val="tx1"/>
              </a:solidFill>
            </a:endParaRPr>
          </a:p>
          <a:p>
            <a:pPr algn="l" defTabSz="914400">
              <a:defRPr sz="3100">
                <a:solidFill>
                  <a:srgbClr val="FFFFFF"/>
                </a:solidFill>
                <a:latin typeface="Times New Roman"/>
                <a:ea typeface="Times New Roman"/>
                <a:cs typeface="Times New Roman"/>
                <a:sym typeface="Times New Roman"/>
              </a:defRPr>
            </a:pPr>
            <a:r>
              <a:rPr b="1" dirty="0">
                <a:solidFill>
                  <a:schemeClr val="tx1"/>
                </a:solidFill>
              </a:rPr>
              <a:t>7.  </a:t>
            </a:r>
            <a:r>
              <a:rPr lang="ru-RU" b="1" dirty="0">
                <a:solidFill>
                  <a:schemeClr val="tx1"/>
                </a:solidFill>
              </a:rPr>
              <a:t>Начало встреч среди недели</a:t>
            </a:r>
            <a:endParaRPr b="1" dirty="0">
              <a:solidFill>
                <a:schemeClr val="tx1"/>
              </a:solidFill>
            </a:endParaRPr>
          </a:p>
        </p:txBody>
      </p:sp>
      <p:sp>
        <p:nvSpPr>
          <p:cNvPr id="155" name="1.  Bible Studies…"/>
          <p:cNvSpPr txBox="1"/>
          <p:nvPr/>
        </p:nvSpPr>
        <p:spPr>
          <a:xfrm>
            <a:off x="6887897" y="5348381"/>
            <a:ext cx="8041200" cy="447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8" tIns="91438" rIns="91438" bIns="91438">
            <a:spAutoFit/>
          </a:bodyPr>
          <a:lstStyle/>
          <a:p>
            <a:pPr algn="l" defTabSz="914400">
              <a:defRPr sz="3100">
                <a:solidFill>
                  <a:srgbClr val="FFFFFF"/>
                </a:solidFill>
                <a:latin typeface="Times New Roman"/>
                <a:ea typeface="Times New Roman"/>
                <a:cs typeface="Times New Roman"/>
                <a:sym typeface="Times New Roman"/>
              </a:defRPr>
            </a:pPr>
            <a:r>
              <a:rPr b="1" dirty="0">
                <a:solidFill>
                  <a:schemeClr val="tx1"/>
                </a:solidFill>
              </a:rPr>
              <a:t>1.  </a:t>
            </a:r>
            <a:r>
              <a:rPr lang="ru-RU" b="1" dirty="0">
                <a:solidFill>
                  <a:schemeClr val="tx1"/>
                </a:solidFill>
              </a:rPr>
              <a:t>Начало изучения Библии</a:t>
            </a:r>
            <a:endParaRPr b="1" dirty="0">
              <a:solidFill>
                <a:schemeClr val="tx1"/>
              </a:solidFill>
            </a:endParaRPr>
          </a:p>
          <a:p>
            <a:pPr algn="l" defTabSz="914400">
              <a:defRPr sz="3100">
                <a:solidFill>
                  <a:srgbClr val="FFFFFF"/>
                </a:solidFill>
                <a:latin typeface="Times New Roman"/>
                <a:ea typeface="Times New Roman"/>
                <a:cs typeface="Times New Roman"/>
                <a:sym typeface="Times New Roman"/>
              </a:defRPr>
            </a:pPr>
            <a:r>
              <a:rPr b="1" dirty="0">
                <a:solidFill>
                  <a:schemeClr val="tx1"/>
                </a:solidFill>
              </a:rPr>
              <a:t>2.  </a:t>
            </a:r>
            <a:r>
              <a:rPr lang="ru-RU" b="1" dirty="0" err="1">
                <a:solidFill>
                  <a:schemeClr val="tx1"/>
                </a:solidFill>
              </a:rPr>
              <a:t>Вых</a:t>
            </a:r>
            <a:r>
              <a:rPr lang="ru-RU" b="1" dirty="0">
                <a:solidFill>
                  <a:schemeClr val="tx1"/>
                </a:solidFill>
              </a:rPr>
              <a:t>. поездки для увел. просмотров/ </a:t>
            </a:r>
          </a:p>
          <a:p>
            <a:pPr algn="l" defTabSz="914400">
              <a:defRPr sz="3100">
                <a:solidFill>
                  <a:srgbClr val="FFFFFF"/>
                </a:solidFill>
                <a:latin typeface="Times New Roman"/>
                <a:ea typeface="Times New Roman"/>
                <a:cs typeface="Times New Roman"/>
                <a:sym typeface="Times New Roman"/>
              </a:defRPr>
            </a:pPr>
            <a:r>
              <a:rPr lang="ru-RU" b="1" dirty="0">
                <a:solidFill>
                  <a:schemeClr val="tx1"/>
                </a:solidFill>
              </a:rPr>
              <a:t>аудитории/ Евангелизма по телефону</a:t>
            </a:r>
            <a:endParaRPr b="1" dirty="0">
              <a:solidFill>
                <a:schemeClr val="tx1"/>
              </a:solidFill>
            </a:endParaRPr>
          </a:p>
          <a:p>
            <a:pPr algn="l" defTabSz="914400">
              <a:defRPr sz="3100">
                <a:solidFill>
                  <a:srgbClr val="FFFFFF"/>
                </a:solidFill>
                <a:latin typeface="Times New Roman"/>
                <a:ea typeface="Times New Roman"/>
                <a:cs typeface="Times New Roman"/>
                <a:sym typeface="Times New Roman"/>
              </a:defRPr>
            </a:pPr>
            <a:r>
              <a:rPr b="1" dirty="0">
                <a:solidFill>
                  <a:schemeClr val="tx1"/>
                </a:solidFill>
              </a:rPr>
              <a:t>3. </a:t>
            </a:r>
            <a:r>
              <a:rPr lang="ru-RU" b="1" dirty="0">
                <a:solidFill>
                  <a:schemeClr val="tx1"/>
                </a:solidFill>
              </a:rPr>
              <a:t>Программы здоровья</a:t>
            </a:r>
            <a:br>
              <a:rPr b="1" dirty="0">
                <a:solidFill>
                  <a:schemeClr val="tx1"/>
                </a:solidFill>
              </a:rPr>
            </a:br>
            <a:r>
              <a:rPr b="1" dirty="0">
                <a:solidFill>
                  <a:schemeClr val="tx1"/>
                </a:solidFill>
              </a:rPr>
              <a:t>4.  </a:t>
            </a:r>
            <a:r>
              <a:rPr lang="ru-RU" b="1" dirty="0">
                <a:solidFill>
                  <a:schemeClr val="tx1"/>
                </a:solidFill>
              </a:rPr>
              <a:t>Детское служение</a:t>
            </a:r>
            <a:endParaRPr b="1" dirty="0">
              <a:solidFill>
                <a:schemeClr val="tx1"/>
              </a:solidFill>
            </a:endParaRPr>
          </a:p>
          <a:p>
            <a:pPr marL="514350" indent="-514350" algn="l" defTabSz="914400">
              <a:buAutoNum type="arabicPeriod" startAt="5"/>
              <a:defRPr sz="3100">
                <a:solidFill>
                  <a:srgbClr val="FFFFFF"/>
                </a:solidFill>
                <a:latin typeface="Times New Roman"/>
                <a:ea typeface="Times New Roman"/>
                <a:cs typeface="Times New Roman"/>
                <a:sym typeface="Times New Roman"/>
              </a:defRPr>
            </a:pPr>
            <a:r>
              <a:rPr lang="ru-RU" b="1" dirty="0">
                <a:solidFill>
                  <a:schemeClr val="tx1"/>
                </a:solidFill>
              </a:rPr>
              <a:t>Физ. подготовка/ Расписание </a:t>
            </a:r>
          </a:p>
          <a:p>
            <a:pPr algn="l" defTabSz="914400">
              <a:defRPr sz="3100">
                <a:solidFill>
                  <a:srgbClr val="FFFFFF"/>
                </a:solidFill>
                <a:latin typeface="Times New Roman"/>
                <a:ea typeface="Times New Roman"/>
                <a:cs typeface="Times New Roman"/>
                <a:sym typeface="Times New Roman"/>
              </a:defRPr>
            </a:pPr>
            <a:r>
              <a:rPr lang="ru-RU" b="1" dirty="0">
                <a:solidFill>
                  <a:schemeClr val="tx1"/>
                </a:solidFill>
              </a:rPr>
              <a:t>обратного отсчёта</a:t>
            </a:r>
          </a:p>
          <a:p>
            <a:pPr algn="l" defTabSz="914400">
              <a:defRPr sz="3100">
                <a:solidFill>
                  <a:srgbClr val="FFFFFF"/>
                </a:solidFill>
                <a:latin typeface="Times New Roman"/>
                <a:ea typeface="Times New Roman"/>
                <a:cs typeface="Times New Roman"/>
                <a:sym typeface="Times New Roman"/>
              </a:defRPr>
            </a:pPr>
            <a:r>
              <a:rPr lang="ru-RU" b="1" dirty="0">
                <a:solidFill>
                  <a:schemeClr val="tx1"/>
                </a:solidFill>
              </a:rPr>
              <a:t>6</a:t>
            </a:r>
            <a:r>
              <a:rPr b="1" dirty="0">
                <a:solidFill>
                  <a:schemeClr val="tx1"/>
                </a:solidFill>
              </a:rPr>
              <a:t>.  </a:t>
            </a:r>
            <a:r>
              <a:rPr lang="ru-RU" b="1" dirty="0">
                <a:solidFill>
                  <a:schemeClr val="tx1"/>
                </a:solidFill>
              </a:rPr>
              <a:t>Члены команды распределяют обязанности</a:t>
            </a:r>
            <a:endParaRPr b="1" dirty="0">
              <a:solidFill>
                <a:schemeClr val="tx1"/>
              </a:solidFill>
            </a:endParaRPr>
          </a:p>
        </p:txBody>
      </p:sp>
      <p:sp>
        <p:nvSpPr>
          <p:cNvPr id="156" name="D (2 Weeks)"/>
          <p:cNvSpPr txBox="1"/>
          <p:nvPr/>
        </p:nvSpPr>
        <p:spPr>
          <a:xfrm>
            <a:off x="8872007" y="9944187"/>
            <a:ext cx="2369555" cy="6617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8" tIns="91438" rIns="91438" bIns="91438">
            <a:spAutoFit/>
          </a:bodyPr>
          <a:lstStyle>
            <a:lvl1pPr algn="l" defTabSz="914400">
              <a:defRPr sz="3100">
                <a:solidFill>
                  <a:srgbClr val="FFFFFF"/>
                </a:solidFill>
                <a:latin typeface="Times New Roman"/>
                <a:ea typeface="Times New Roman"/>
                <a:cs typeface="Times New Roman"/>
                <a:sym typeface="Times New Roman"/>
              </a:defRPr>
            </a:lvl1pPr>
          </a:lstStyle>
          <a:p>
            <a:r>
              <a:rPr b="1" dirty="0">
                <a:solidFill>
                  <a:schemeClr val="tx1"/>
                </a:solidFill>
              </a:rPr>
              <a:t>D (2 </a:t>
            </a:r>
            <a:r>
              <a:rPr lang="ru-RU" b="1" dirty="0">
                <a:solidFill>
                  <a:schemeClr val="tx1"/>
                </a:solidFill>
              </a:rPr>
              <a:t>недели</a:t>
            </a:r>
            <a:r>
              <a:rPr b="1" dirty="0">
                <a:solidFill>
                  <a:schemeClr val="tx1"/>
                </a:solidFill>
              </a:rPr>
              <a:t>)</a:t>
            </a:r>
          </a:p>
        </p:txBody>
      </p:sp>
      <p:sp>
        <p:nvSpPr>
          <p:cNvPr id="157" name="1.  Intense Visitation By Visitation…"/>
          <p:cNvSpPr txBox="1"/>
          <p:nvPr/>
        </p:nvSpPr>
        <p:spPr>
          <a:xfrm>
            <a:off x="7370715" y="10447509"/>
            <a:ext cx="7463899" cy="3046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8" tIns="91438" rIns="91438" bIns="91438">
            <a:spAutoFit/>
          </a:bodyPr>
          <a:lstStyle/>
          <a:p>
            <a:pPr algn="l" defTabSz="914400">
              <a:defRPr sz="3100">
                <a:solidFill>
                  <a:srgbClr val="FFFFFF"/>
                </a:solidFill>
                <a:latin typeface="Times New Roman"/>
                <a:ea typeface="Times New Roman"/>
                <a:cs typeface="Times New Roman"/>
                <a:sym typeface="Times New Roman"/>
              </a:defRPr>
            </a:pPr>
            <a:r>
              <a:rPr b="1" dirty="0">
                <a:solidFill>
                  <a:schemeClr val="tx1"/>
                </a:solidFill>
              </a:rPr>
              <a:t>1.  </a:t>
            </a:r>
            <a:r>
              <a:rPr lang="ru-RU" b="1" dirty="0">
                <a:solidFill>
                  <a:schemeClr val="tx1"/>
                </a:solidFill>
              </a:rPr>
              <a:t>Интенсивное посещение командой</a:t>
            </a:r>
          </a:p>
          <a:p>
            <a:pPr algn="l" defTabSz="914400">
              <a:defRPr sz="3100">
                <a:solidFill>
                  <a:srgbClr val="FFFFFF"/>
                </a:solidFill>
                <a:latin typeface="Times New Roman"/>
                <a:ea typeface="Times New Roman"/>
                <a:cs typeface="Times New Roman"/>
                <a:sym typeface="Times New Roman"/>
              </a:defRPr>
            </a:pPr>
            <a:r>
              <a:rPr lang="ru-RU" b="1" dirty="0">
                <a:solidFill>
                  <a:schemeClr val="tx1"/>
                </a:solidFill>
              </a:rPr>
              <a:t>в соотв. с интересами для приглашения </a:t>
            </a:r>
          </a:p>
          <a:p>
            <a:pPr algn="l" defTabSz="914400">
              <a:defRPr sz="3100">
                <a:solidFill>
                  <a:srgbClr val="FFFFFF"/>
                </a:solidFill>
                <a:latin typeface="Times New Roman"/>
                <a:ea typeface="Times New Roman"/>
                <a:cs typeface="Times New Roman"/>
                <a:sym typeface="Times New Roman"/>
              </a:defRPr>
            </a:pPr>
            <a:r>
              <a:rPr lang="ru-RU" b="1" dirty="0">
                <a:solidFill>
                  <a:schemeClr val="tx1"/>
                </a:solidFill>
              </a:rPr>
              <a:t>на встречи</a:t>
            </a:r>
            <a:endParaRPr b="1" dirty="0">
              <a:solidFill>
                <a:schemeClr val="tx1"/>
              </a:solidFill>
            </a:endParaRPr>
          </a:p>
          <a:p>
            <a:pPr algn="l" defTabSz="914400">
              <a:defRPr sz="3100">
                <a:solidFill>
                  <a:srgbClr val="FFFFFF"/>
                </a:solidFill>
                <a:latin typeface="Times New Roman"/>
                <a:ea typeface="Times New Roman"/>
                <a:cs typeface="Times New Roman"/>
                <a:sym typeface="Times New Roman"/>
              </a:defRPr>
            </a:pPr>
            <a:r>
              <a:rPr b="1" dirty="0">
                <a:solidFill>
                  <a:schemeClr val="tx1"/>
                </a:solidFill>
              </a:rPr>
              <a:t>2.  </a:t>
            </a:r>
            <a:r>
              <a:rPr lang="ru-RU" b="1" dirty="0">
                <a:solidFill>
                  <a:schemeClr val="tx1"/>
                </a:solidFill>
              </a:rPr>
              <a:t>После посещения отправка письма</a:t>
            </a:r>
            <a:endParaRPr b="1" dirty="0">
              <a:solidFill>
                <a:schemeClr val="tx1"/>
              </a:solidFill>
            </a:endParaRPr>
          </a:p>
          <a:p>
            <a:pPr algn="l" defTabSz="914400">
              <a:defRPr sz="3100">
                <a:solidFill>
                  <a:srgbClr val="FFFFFF"/>
                </a:solidFill>
                <a:latin typeface="Times New Roman"/>
                <a:ea typeface="Times New Roman"/>
                <a:cs typeface="Times New Roman"/>
                <a:sym typeface="Times New Roman"/>
              </a:defRPr>
            </a:pPr>
            <a:r>
              <a:rPr b="1" dirty="0">
                <a:solidFill>
                  <a:schemeClr val="tx1"/>
                </a:solidFill>
              </a:rPr>
              <a:t>3.  </a:t>
            </a:r>
            <a:r>
              <a:rPr lang="ru-RU" b="1" dirty="0">
                <a:solidFill>
                  <a:schemeClr val="tx1"/>
                </a:solidFill>
              </a:rPr>
              <a:t>Личное приглашение от куратора по</a:t>
            </a:r>
          </a:p>
          <a:p>
            <a:pPr algn="l" defTabSz="914400">
              <a:defRPr sz="3100">
                <a:solidFill>
                  <a:srgbClr val="FFFFFF"/>
                </a:solidFill>
                <a:latin typeface="Times New Roman"/>
                <a:ea typeface="Times New Roman"/>
                <a:cs typeface="Times New Roman"/>
                <a:sym typeface="Times New Roman"/>
              </a:defRPr>
            </a:pPr>
            <a:r>
              <a:rPr lang="ru-RU" b="1" dirty="0">
                <a:solidFill>
                  <a:schemeClr val="tx1"/>
                </a:solidFill>
              </a:rPr>
              <a:t>обучению</a:t>
            </a:r>
            <a:endParaRPr b="1" dirty="0">
              <a:solidFill>
                <a:schemeClr val="tx1"/>
              </a:solidFill>
            </a:endParaRPr>
          </a:p>
        </p:txBody>
      </p:sp>
      <p:sp>
        <p:nvSpPr>
          <p:cNvPr id="158" name="1.  All Other Church Programs…"/>
          <p:cNvSpPr txBox="1"/>
          <p:nvPr/>
        </p:nvSpPr>
        <p:spPr>
          <a:xfrm>
            <a:off x="14629137" y="5327963"/>
            <a:ext cx="8688057" cy="3046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8" tIns="91438" rIns="91438" bIns="91438">
            <a:spAutoFit/>
          </a:bodyPr>
          <a:lstStyle/>
          <a:p>
            <a:pPr algn="l" defTabSz="914400">
              <a:defRPr sz="3100">
                <a:solidFill>
                  <a:srgbClr val="FFFFFF"/>
                </a:solidFill>
                <a:latin typeface="Times New Roman"/>
                <a:ea typeface="Times New Roman"/>
                <a:cs typeface="Times New Roman"/>
                <a:sym typeface="Times New Roman"/>
              </a:defRPr>
            </a:pPr>
            <a:r>
              <a:rPr b="1" dirty="0">
                <a:solidFill>
                  <a:schemeClr val="tx1"/>
                </a:solidFill>
              </a:rPr>
              <a:t>1. </a:t>
            </a:r>
            <a:r>
              <a:rPr lang="ru-RU" b="1" dirty="0">
                <a:solidFill>
                  <a:schemeClr val="tx1"/>
                </a:solidFill>
              </a:rPr>
              <a:t> Др. церк. программы приостанавливаются на время проведения Ев. кампании</a:t>
            </a:r>
            <a:endParaRPr b="1" dirty="0">
              <a:solidFill>
                <a:schemeClr val="tx1"/>
              </a:solidFill>
            </a:endParaRPr>
          </a:p>
          <a:p>
            <a:pPr algn="l" defTabSz="914400">
              <a:defRPr sz="3100">
                <a:solidFill>
                  <a:srgbClr val="FFFFFF"/>
                </a:solidFill>
                <a:latin typeface="Times New Roman"/>
                <a:ea typeface="Times New Roman"/>
                <a:cs typeface="Times New Roman"/>
                <a:sym typeface="Times New Roman"/>
              </a:defRPr>
            </a:pPr>
            <a:r>
              <a:rPr b="1" dirty="0">
                <a:solidFill>
                  <a:schemeClr val="tx1"/>
                </a:solidFill>
              </a:rPr>
              <a:t>2. </a:t>
            </a:r>
            <a:r>
              <a:rPr lang="ru-RU" b="1" dirty="0">
                <a:solidFill>
                  <a:schemeClr val="tx1"/>
                </a:solidFill>
              </a:rPr>
              <a:t> Сотрудничество всех способных и </a:t>
            </a:r>
          </a:p>
          <a:p>
            <a:pPr algn="l" defTabSz="914400">
              <a:defRPr sz="3100">
                <a:solidFill>
                  <a:srgbClr val="FFFFFF"/>
                </a:solidFill>
                <a:latin typeface="Times New Roman"/>
                <a:ea typeface="Times New Roman"/>
                <a:cs typeface="Times New Roman"/>
                <a:sym typeface="Times New Roman"/>
              </a:defRPr>
            </a:pPr>
            <a:r>
              <a:rPr lang="ru-RU" b="1" dirty="0">
                <a:solidFill>
                  <a:schemeClr val="tx1"/>
                </a:solidFill>
              </a:rPr>
              <a:t>мыслящих людей</a:t>
            </a:r>
            <a:endParaRPr b="1" dirty="0">
              <a:solidFill>
                <a:schemeClr val="tx1"/>
              </a:solidFill>
            </a:endParaRPr>
          </a:p>
          <a:p>
            <a:pPr algn="l" defTabSz="914400">
              <a:defRPr sz="3100">
                <a:solidFill>
                  <a:srgbClr val="FFFFFF"/>
                </a:solidFill>
                <a:latin typeface="Times New Roman"/>
                <a:ea typeface="Times New Roman"/>
                <a:cs typeface="Times New Roman"/>
                <a:sym typeface="Times New Roman"/>
              </a:defRPr>
            </a:pPr>
            <a:r>
              <a:rPr b="1" dirty="0">
                <a:solidFill>
                  <a:schemeClr val="tx1"/>
                </a:solidFill>
              </a:rPr>
              <a:t>3. </a:t>
            </a:r>
            <a:r>
              <a:rPr lang="ru-RU" b="1" dirty="0">
                <a:solidFill>
                  <a:schemeClr val="tx1"/>
                </a:solidFill>
              </a:rPr>
              <a:t>Группа по посещениям работает с </a:t>
            </a:r>
          </a:p>
          <a:p>
            <a:pPr algn="l" defTabSz="914400">
              <a:defRPr sz="3100">
                <a:solidFill>
                  <a:srgbClr val="FFFFFF"/>
                </a:solidFill>
                <a:latin typeface="Times New Roman"/>
                <a:ea typeface="Times New Roman"/>
                <a:cs typeface="Times New Roman"/>
                <a:sym typeface="Times New Roman"/>
              </a:defRPr>
            </a:pPr>
            <a:r>
              <a:rPr lang="ru-RU" b="1" dirty="0">
                <a:solidFill>
                  <a:schemeClr val="tx1"/>
                </a:solidFill>
              </a:rPr>
              <a:t>евангелистом и пастором</a:t>
            </a:r>
            <a:endParaRPr b="1" dirty="0">
              <a:solidFill>
                <a:schemeClr val="tx1"/>
              </a:solidFill>
            </a:endParaRPr>
          </a:p>
        </p:txBody>
      </p:sp>
      <p:sp>
        <p:nvSpPr>
          <p:cNvPr id="159" name="1.  Follow-up…"/>
          <p:cNvSpPr txBox="1"/>
          <p:nvPr/>
        </p:nvSpPr>
        <p:spPr>
          <a:xfrm>
            <a:off x="14757647" y="10156529"/>
            <a:ext cx="9579863" cy="25699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8" tIns="91438" rIns="91438" bIns="91438">
            <a:spAutoFit/>
          </a:bodyPr>
          <a:lstStyle/>
          <a:p>
            <a:pPr algn="l" defTabSz="914400">
              <a:defRPr sz="3100">
                <a:solidFill>
                  <a:srgbClr val="FFFFFF"/>
                </a:solidFill>
                <a:latin typeface="Times New Roman"/>
                <a:ea typeface="Times New Roman"/>
                <a:cs typeface="Times New Roman"/>
                <a:sym typeface="Times New Roman"/>
              </a:defRPr>
            </a:pPr>
            <a:r>
              <a:rPr b="1" dirty="0">
                <a:solidFill>
                  <a:schemeClr val="tx1"/>
                </a:solidFill>
              </a:rPr>
              <a:t>1.  </a:t>
            </a:r>
            <a:r>
              <a:rPr lang="ru-RU" b="1" dirty="0">
                <a:solidFill>
                  <a:schemeClr val="tx1"/>
                </a:solidFill>
              </a:rPr>
              <a:t>Продолжение</a:t>
            </a:r>
            <a:endParaRPr b="1" dirty="0">
              <a:solidFill>
                <a:schemeClr val="tx1"/>
              </a:solidFill>
            </a:endParaRPr>
          </a:p>
          <a:p>
            <a:pPr algn="l" defTabSz="914400">
              <a:defRPr sz="3100">
                <a:solidFill>
                  <a:srgbClr val="FFFFFF"/>
                </a:solidFill>
                <a:latin typeface="Times New Roman"/>
                <a:ea typeface="Times New Roman"/>
                <a:cs typeface="Times New Roman"/>
                <a:sym typeface="Times New Roman"/>
              </a:defRPr>
            </a:pPr>
            <a:r>
              <a:rPr b="1" dirty="0">
                <a:solidFill>
                  <a:schemeClr val="tx1"/>
                </a:solidFill>
              </a:rPr>
              <a:t>2.  </a:t>
            </a:r>
            <a:r>
              <a:rPr lang="ru-RU" b="1" dirty="0">
                <a:solidFill>
                  <a:schemeClr val="tx1"/>
                </a:solidFill>
              </a:rPr>
              <a:t>Привлечение новых членов и заинтересованных </a:t>
            </a:r>
          </a:p>
          <a:p>
            <a:pPr algn="l" defTabSz="914400">
              <a:defRPr sz="3100">
                <a:solidFill>
                  <a:srgbClr val="FFFFFF"/>
                </a:solidFill>
                <a:latin typeface="Times New Roman"/>
                <a:ea typeface="Times New Roman"/>
                <a:cs typeface="Times New Roman"/>
                <a:sym typeface="Times New Roman"/>
              </a:defRPr>
            </a:pPr>
            <a:r>
              <a:rPr lang="ru-RU" b="1" dirty="0">
                <a:solidFill>
                  <a:schemeClr val="tx1"/>
                </a:solidFill>
              </a:rPr>
              <a:t>лиц в церковную программу</a:t>
            </a:r>
            <a:endParaRPr b="1" dirty="0">
              <a:solidFill>
                <a:schemeClr val="tx1"/>
              </a:solidFill>
            </a:endParaRPr>
          </a:p>
          <a:p>
            <a:pPr algn="l" defTabSz="914400">
              <a:defRPr sz="3100">
                <a:solidFill>
                  <a:srgbClr val="FFFFFF"/>
                </a:solidFill>
                <a:latin typeface="Times New Roman"/>
                <a:ea typeface="Times New Roman"/>
                <a:cs typeface="Times New Roman"/>
                <a:sym typeface="Times New Roman"/>
              </a:defRPr>
            </a:pPr>
            <a:r>
              <a:rPr b="1" dirty="0">
                <a:solidFill>
                  <a:schemeClr val="tx1"/>
                </a:solidFill>
              </a:rPr>
              <a:t>3. </a:t>
            </a:r>
            <a:r>
              <a:rPr lang="ru-RU" b="1" dirty="0">
                <a:solidFill>
                  <a:schemeClr val="tx1"/>
                </a:solidFill>
              </a:rPr>
              <a:t>Евангельское собрание в середине </a:t>
            </a:r>
          </a:p>
          <a:p>
            <a:pPr algn="l" defTabSz="914400">
              <a:defRPr sz="3100">
                <a:solidFill>
                  <a:srgbClr val="FFFFFF"/>
                </a:solidFill>
                <a:latin typeface="Times New Roman"/>
                <a:ea typeface="Times New Roman"/>
                <a:cs typeface="Times New Roman"/>
                <a:sym typeface="Times New Roman"/>
              </a:defRPr>
            </a:pPr>
            <a:r>
              <a:rPr lang="ru-RU" b="1" dirty="0">
                <a:solidFill>
                  <a:schemeClr val="tx1"/>
                </a:solidFill>
              </a:rPr>
              <a:t>недели (Библ. отметка)</a:t>
            </a:r>
            <a:endParaRPr b="1" dirty="0">
              <a:solidFill>
                <a:schemeClr val="tx1"/>
              </a:solidFill>
            </a:endParaRPr>
          </a:p>
        </p:txBody>
      </p:sp>
      <p:sp>
        <p:nvSpPr>
          <p:cNvPr id="160" name="Line"/>
          <p:cNvSpPr/>
          <p:nvPr/>
        </p:nvSpPr>
        <p:spPr>
          <a:xfrm>
            <a:off x="14360524" y="3421068"/>
            <a:ext cx="1" cy="609601"/>
          </a:xfrm>
          <a:prstGeom prst="line">
            <a:avLst/>
          </a:prstGeom>
          <a:ln w="12700">
            <a:solidFill>
              <a:srgbClr val="FFFFFF"/>
            </a:solidFill>
          </a:ln>
        </p:spPr>
        <p:txBody>
          <a:bodyPr lIns="45718" tIns="45718" rIns="45718" bIns="45718"/>
          <a:lstStyle/>
          <a:p>
            <a:pPr algn="l" defTabSz="1828800">
              <a:defRPr sz="4800" b="0">
                <a:solidFill>
                  <a:srgbClr val="500093"/>
                </a:solidFill>
                <a:latin typeface="Helvetica"/>
                <a:ea typeface="Helvetica"/>
                <a:cs typeface="Helvetica"/>
                <a:sym typeface="Helvetica"/>
              </a:defRPr>
            </a:pPr>
            <a:endParaRPr b="1">
              <a:solidFill>
                <a:schemeClr val="tx1"/>
              </a:solidFill>
            </a:endParaRPr>
          </a:p>
        </p:txBody>
      </p:sp>
      <p:sp>
        <p:nvSpPr>
          <p:cNvPr id="161" name="Line"/>
          <p:cNvSpPr/>
          <p:nvPr/>
        </p:nvSpPr>
        <p:spPr>
          <a:xfrm>
            <a:off x="16951324" y="3421068"/>
            <a:ext cx="1" cy="609601"/>
          </a:xfrm>
          <a:prstGeom prst="line">
            <a:avLst/>
          </a:prstGeom>
          <a:ln w="12700">
            <a:solidFill>
              <a:srgbClr val="FFFFFF"/>
            </a:solidFill>
          </a:ln>
        </p:spPr>
        <p:txBody>
          <a:bodyPr lIns="45718" tIns="45718" rIns="45718" bIns="45718"/>
          <a:lstStyle/>
          <a:p>
            <a:pPr algn="l" defTabSz="1828800">
              <a:defRPr sz="4800" b="0">
                <a:solidFill>
                  <a:srgbClr val="500093"/>
                </a:solidFill>
                <a:latin typeface="Helvetica"/>
                <a:ea typeface="Helvetica"/>
                <a:cs typeface="Helvetica"/>
                <a:sym typeface="Helvetica"/>
              </a:defRPr>
            </a:pPr>
            <a:endParaRPr b="1">
              <a:solidFill>
                <a:schemeClr val="tx1"/>
              </a:solidFill>
            </a:endParaRPr>
          </a:p>
        </p:txBody>
      </p:sp>
      <p:sp>
        <p:nvSpPr>
          <p:cNvPr id="162" name="Evaluation…"/>
          <p:cNvSpPr txBox="1"/>
          <p:nvPr/>
        </p:nvSpPr>
        <p:spPr>
          <a:xfrm>
            <a:off x="9951943" y="1323414"/>
            <a:ext cx="2138723" cy="16619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8" tIns="91438" rIns="91438" bIns="91438">
            <a:spAutoFit/>
          </a:bodyPr>
          <a:lstStyle/>
          <a:p>
            <a:pPr algn="ctr" defTabSz="914400">
              <a:defRPr sz="3100">
                <a:solidFill>
                  <a:srgbClr val="FFFFFF"/>
                </a:solidFill>
                <a:latin typeface="Times New Roman"/>
                <a:ea typeface="Times New Roman"/>
                <a:cs typeface="Times New Roman"/>
                <a:sym typeface="Times New Roman"/>
              </a:defRPr>
            </a:pPr>
            <a:r>
              <a:rPr lang="ru-RU" sz="3200" b="1" dirty="0">
                <a:solidFill>
                  <a:schemeClr val="tx1"/>
                </a:solidFill>
              </a:rPr>
              <a:t>Итоговая</a:t>
            </a:r>
          </a:p>
          <a:p>
            <a:pPr algn="ctr" defTabSz="914400">
              <a:defRPr sz="3100">
                <a:solidFill>
                  <a:srgbClr val="FFFFFF"/>
                </a:solidFill>
                <a:latin typeface="Times New Roman"/>
                <a:ea typeface="Times New Roman"/>
                <a:cs typeface="Times New Roman"/>
                <a:sym typeface="Times New Roman"/>
              </a:defRPr>
            </a:pPr>
            <a:r>
              <a:rPr lang="ru-RU" sz="3200" b="1" dirty="0">
                <a:solidFill>
                  <a:schemeClr val="tx1"/>
                </a:solidFill>
              </a:rPr>
              <a:t>суббота</a:t>
            </a:r>
            <a:endParaRPr sz="3200" b="1" dirty="0">
              <a:solidFill>
                <a:schemeClr val="tx1"/>
              </a:solidFill>
            </a:endParaRPr>
          </a:p>
          <a:p>
            <a:pPr algn="ctr" defTabSz="914400">
              <a:defRPr sz="3100">
                <a:solidFill>
                  <a:srgbClr val="FFFFFF"/>
                </a:solidFill>
                <a:latin typeface="Times New Roman"/>
                <a:ea typeface="Times New Roman"/>
                <a:cs typeface="Times New Roman"/>
                <a:sym typeface="Times New Roman"/>
              </a:defRPr>
            </a:pPr>
            <a:r>
              <a:rPr sz="3200" b="1" dirty="0">
                <a:solidFill>
                  <a:schemeClr val="tx1"/>
                </a:solidFill>
              </a:rPr>
              <a:t>(X </a:t>
            </a:r>
            <a:r>
              <a:rPr lang="ru-RU" sz="3200" b="1" dirty="0">
                <a:solidFill>
                  <a:schemeClr val="tx1"/>
                </a:solidFill>
              </a:rPr>
              <a:t>список</a:t>
            </a:r>
            <a:r>
              <a:rPr sz="3200" b="1" dirty="0">
                <a:solidFill>
                  <a:schemeClr val="tx1"/>
                </a:solidFill>
              </a:rPr>
              <a:t>)</a:t>
            </a:r>
          </a:p>
        </p:txBody>
      </p:sp>
      <p:sp>
        <p:nvSpPr>
          <p:cNvPr id="163" name="Last Week…"/>
          <p:cNvSpPr txBox="1"/>
          <p:nvPr/>
        </p:nvSpPr>
        <p:spPr>
          <a:xfrm>
            <a:off x="12048971" y="1800787"/>
            <a:ext cx="2568328" cy="923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8" tIns="91438" rIns="91438" bIns="91438">
            <a:spAutoFit/>
          </a:bodyPr>
          <a:lstStyle/>
          <a:p>
            <a:pPr algn="ctr" defTabSz="914400">
              <a:defRPr sz="3100">
                <a:solidFill>
                  <a:srgbClr val="FFFFFF"/>
                </a:solidFill>
                <a:latin typeface="Times New Roman"/>
                <a:ea typeface="Times New Roman"/>
                <a:cs typeface="Times New Roman"/>
                <a:sym typeface="Times New Roman"/>
              </a:defRPr>
            </a:pPr>
            <a:r>
              <a:rPr lang="ru-RU" sz="2400" b="1" dirty="0">
                <a:solidFill>
                  <a:schemeClr val="tx1"/>
                </a:solidFill>
              </a:rPr>
              <a:t>Массовое </a:t>
            </a:r>
          </a:p>
          <a:p>
            <a:pPr algn="ctr" defTabSz="914400">
              <a:defRPr sz="3100">
                <a:solidFill>
                  <a:srgbClr val="FFFFFF"/>
                </a:solidFill>
                <a:latin typeface="Times New Roman"/>
                <a:ea typeface="Times New Roman"/>
                <a:cs typeface="Times New Roman"/>
                <a:sym typeface="Times New Roman"/>
              </a:defRPr>
            </a:pPr>
            <a:r>
              <a:rPr lang="ru-RU" sz="2400" b="1" dirty="0">
                <a:solidFill>
                  <a:schemeClr val="tx1"/>
                </a:solidFill>
              </a:rPr>
              <a:t>распространение</a:t>
            </a:r>
            <a:endParaRPr sz="2400" b="1" dirty="0">
              <a:solidFill>
                <a:schemeClr val="tx1"/>
              </a:solidFill>
            </a:endParaRPr>
          </a:p>
        </p:txBody>
      </p:sp>
      <p:sp>
        <p:nvSpPr>
          <p:cNvPr id="164" name="May 12-27"/>
          <p:cNvSpPr txBox="1"/>
          <p:nvPr/>
        </p:nvSpPr>
        <p:spPr>
          <a:xfrm>
            <a:off x="14522839" y="2315747"/>
            <a:ext cx="3251426" cy="1138769"/>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8" tIns="91438" rIns="91438" bIns="91438">
            <a:spAutoFit/>
          </a:bodyPr>
          <a:lstStyle>
            <a:lvl1pPr algn="l" defTabSz="1828800">
              <a:defRPr sz="3100" b="0">
                <a:ln w="12700" cap="flat">
                  <a:solidFill>
                    <a:srgbClr val="000000"/>
                  </a:solidFill>
                  <a:prstDash val="solid"/>
                  <a:miter lim="400000"/>
                </a:ln>
                <a:solidFill>
                  <a:srgbClr val="FFFFFF"/>
                </a:solidFill>
                <a:effectLst>
                  <a:outerShdw blurRad="12700" dist="63500" dir="7920000" rotWithShape="0">
                    <a:srgbClr val="000000"/>
                  </a:outerShdw>
                </a:effectLst>
                <a:latin typeface="Helvetica"/>
                <a:ea typeface="Helvetica"/>
                <a:cs typeface="Helvetica"/>
                <a:sym typeface="Helvetica"/>
              </a:defRPr>
            </a:lvl1pPr>
          </a:lstStyle>
          <a:p>
            <a:r>
              <a:rPr lang="ru-RU" b="1" dirty="0">
                <a:ln w="6350" cap="flat">
                  <a:noFill/>
                  <a:prstDash val="solid"/>
                  <a:miter lim="400000"/>
                </a:ln>
                <a:solidFill>
                  <a:schemeClr val="tx1"/>
                </a:solidFill>
                <a:effectLst/>
              </a:rPr>
              <a:t>Евангельские</a:t>
            </a:r>
          </a:p>
          <a:p>
            <a:r>
              <a:rPr lang="ru-RU" b="1" dirty="0">
                <a:ln w="6350" cap="flat">
                  <a:noFill/>
                  <a:prstDash val="solid"/>
                  <a:miter lim="400000"/>
                </a:ln>
                <a:solidFill>
                  <a:schemeClr val="tx1"/>
                </a:solidFill>
                <a:effectLst/>
              </a:rPr>
              <a:t>встречи</a:t>
            </a:r>
            <a:endParaRPr b="1" dirty="0">
              <a:ln w="6350" cap="flat">
                <a:noFill/>
                <a:prstDash val="solid"/>
                <a:miter lim="400000"/>
              </a:ln>
              <a:solidFill>
                <a:schemeClr val="tx1"/>
              </a:solidFill>
              <a:effectLst/>
            </a:endParaRPr>
          </a:p>
        </p:txBody>
      </p:sp>
    </p:spTree>
    <p:extLst>
      <p:ext uri="{BB962C8B-B14F-4D97-AF65-F5344CB8AC3E}">
        <p14:creationId xmlns:p14="http://schemas.microsoft.com/office/powerpoint/2010/main" val="181922134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b="15263"/>
          <a:stretch/>
        </p:blipFill>
        <p:spPr>
          <a:xfrm>
            <a:off x="0" y="0"/>
            <a:ext cx="24384000" cy="13792200"/>
          </a:xfrm>
          <a:prstGeom prst="rect">
            <a:avLst/>
          </a:prstGeom>
        </p:spPr>
      </p:pic>
      <p:pic>
        <p:nvPicPr>
          <p:cNvPr id="130" name="img13.jpg" descr="img13.jpg"/>
          <p:cNvPicPr>
            <a:picLocks/>
          </p:cNvPicPr>
          <p:nvPr/>
        </p:nvPicPr>
        <p:blipFill>
          <a:blip r:embed="rId3"/>
          <a:stretch>
            <a:fillRect/>
          </a:stretch>
        </p:blipFill>
        <p:spPr>
          <a:xfrm>
            <a:off x="16403040" y="8812530"/>
            <a:ext cx="7920000" cy="4857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Заголовок 1"/>
          <p:cNvSpPr>
            <a:spLocks noGrp="1"/>
          </p:cNvSpPr>
          <p:nvPr>
            <p:ph type="title"/>
          </p:nvPr>
        </p:nvSpPr>
        <p:spPr>
          <a:xfrm>
            <a:off x="914400" y="3098800"/>
            <a:ext cx="7505700" cy="4121150"/>
          </a:xfrm>
        </p:spPr>
        <p:txBody>
          <a:bodyPr>
            <a:normAutofit/>
          </a:bodyPr>
          <a:lstStyle/>
          <a:p>
            <a:r>
              <a:rPr lang="ru-RU" sz="11500" b="1" dirty="0">
                <a:solidFill>
                  <a:schemeClr val="bg1"/>
                </a:solidFill>
                <a:effectLst>
                  <a:glow rad="228600">
                    <a:schemeClr val="accent1">
                      <a:satMod val="175000"/>
                      <a:alpha val="40000"/>
                    </a:schemeClr>
                  </a:glow>
                  <a:outerShdw blurRad="38100" dist="38100" dir="2700000" algn="tl">
                    <a:srgbClr val="000000">
                      <a:alpha val="43137"/>
                    </a:srgbClr>
                  </a:outerShdw>
                </a:effectLst>
                <a:latin typeface="+mn-lt"/>
              </a:rPr>
              <a:t>Пошли жнецов</a:t>
            </a:r>
          </a:p>
        </p:txBody>
      </p:sp>
    </p:spTree>
    <p:extLst>
      <p:ext uri="{BB962C8B-B14F-4D97-AF65-F5344CB8AC3E}">
        <p14:creationId xmlns:p14="http://schemas.microsoft.com/office/powerpoint/2010/main" val="208480211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t="12899" r="15859" b="15727"/>
          <a:stretch/>
        </p:blipFill>
        <p:spPr>
          <a:xfrm>
            <a:off x="-182881" y="-76200"/>
            <a:ext cx="24833581" cy="14039850"/>
          </a:xfrm>
          <a:prstGeom prst="rect">
            <a:avLst/>
          </a:prstGeom>
        </p:spPr>
      </p:pic>
      <p:pic>
        <p:nvPicPr>
          <p:cNvPr id="134" name="1GreatStories.jpg" descr="1GreatStories.jpg"/>
          <p:cNvPicPr>
            <a:picLocks noChangeAspect="1"/>
          </p:cNvPicPr>
          <p:nvPr/>
        </p:nvPicPr>
        <p:blipFill>
          <a:blip r:embed="rId3"/>
          <a:stretch>
            <a:fillRect/>
          </a:stretch>
        </p:blipFill>
        <p:spPr>
          <a:xfrm>
            <a:off x="1607393" y="634668"/>
            <a:ext cx="9525128" cy="12618114"/>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http://schemas.openxmlformats.org/officeDocument/2006/math" xmlns:a14="http://schemas.microsoft.com/office/drawing/2010/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t="12899" r="15859" b="15727"/>
          <a:stretch/>
        </p:blipFill>
        <p:spPr>
          <a:xfrm>
            <a:off x="-182881" y="-76200"/>
            <a:ext cx="24833581" cy="14039850"/>
          </a:xfrm>
          <a:prstGeom prst="rect">
            <a:avLst/>
          </a:prstGeom>
        </p:spPr>
      </p:pic>
      <p:pic>
        <p:nvPicPr>
          <p:cNvPr id="136" name="1BothersomePassages.jpg" descr="1BothersomePassages.jpg"/>
          <p:cNvPicPr>
            <a:picLocks noChangeAspect="1"/>
          </p:cNvPicPr>
          <p:nvPr/>
        </p:nvPicPr>
        <p:blipFill>
          <a:blip r:embed="rId3"/>
          <a:stretch>
            <a:fillRect/>
          </a:stretch>
        </p:blipFill>
        <p:spPr>
          <a:xfrm>
            <a:off x="1276208" y="361950"/>
            <a:ext cx="10287141" cy="12870028"/>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http://schemas.openxmlformats.org/officeDocument/2006/math" xmlns:a14="http://schemas.microsoft.com/office/drawing/2010/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t="12899" r="15859" b="15727"/>
          <a:stretch/>
        </p:blipFill>
        <p:spPr>
          <a:xfrm>
            <a:off x="-182881" y="-76200"/>
            <a:ext cx="24833581" cy="14039850"/>
          </a:xfrm>
          <a:prstGeom prst="rect">
            <a:avLst/>
          </a:prstGeom>
        </p:spPr>
      </p:pic>
      <p:sp>
        <p:nvSpPr>
          <p:cNvPr id="138" name="Contact information for LOUIS R. TORRES"/>
          <p:cNvSpPr txBox="1">
            <a:spLocks noGrp="1"/>
          </p:cNvSpPr>
          <p:nvPr>
            <p:ph type="title"/>
          </p:nvPr>
        </p:nvSpPr>
        <p:spPr>
          <a:xfrm>
            <a:off x="4196953" y="1282308"/>
            <a:ext cx="15609094" cy="2982517"/>
          </a:xfrm>
          <a:prstGeom prst="rect">
            <a:avLst/>
          </a:prstGeom>
        </p:spPr>
        <p:txBody>
          <a:bodyPr/>
          <a:lstStyle/>
          <a:p>
            <a:pPr defTabSz="460057">
              <a:defRPr sz="6272" b="1">
                <a:latin typeface="+mn-lt"/>
                <a:ea typeface="+mn-ea"/>
                <a:cs typeface="+mn-cs"/>
                <a:sym typeface="Helvetica"/>
              </a:defRPr>
            </a:pPr>
            <a:r>
              <a:rPr lang="ru-RU" dirty="0">
                <a:solidFill>
                  <a:schemeClr val="tx1"/>
                </a:solidFill>
              </a:rPr>
              <a:t>Контактная информация</a:t>
            </a:r>
            <a:br>
              <a:rPr dirty="0">
                <a:solidFill>
                  <a:schemeClr val="tx1"/>
                </a:solidFill>
              </a:rPr>
            </a:br>
            <a:r>
              <a:rPr dirty="0">
                <a:solidFill>
                  <a:schemeClr val="tx1"/>
                </a:solidFill>
              </a:rPr>
              <a:t>LOUIS R. TORRES</a:t>
            </a:r>
          </a:p>
        </p:txBody>
      </p:sp>
      <p:sp>
        <p:nvSpPr>
          <p:cNvPr id="139" name="Cell: +1-503-929-9499 Email: louisrtorres@cs.com"/>
          <p:cNvSpPr txBox="1"/>
          <p:nvPr/>
        </p:nvSpPr>
        <p:spPr>
          <a:xfrm>
            <a:off x="5547859" y="4686419"/>
            <a:ext cx="13288282" cy="253047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algn="ctr" defTabSz="821531">
              <a:defRPr sz="7800" b="1">
                <a:solidFill>
                  <a:srgbClr val="FFFFFF"/>
                </a:solidFill>
                <a:latin typeface="+mn-lt"/>
                <a:ea typeface="+mn-ea"/>
                <a:cs typeface="+mn-cs"/>
                <a:sym typeface="Helvetica"/>
              </a:defRPr>
            </a:pPr>
            <a:r>
              <a:rPr lang="ru-RU" dirty="0">
                <a:solidFill>
                  <a:schemeClr val="tx1"/>
                </a:solidFill>
              </a:rPr>
              <a:t>Тел.</a:t>
            </a:r>
            <a:r>
              <a:rPr dirty="0">
                <a:solidFill>
                  <a:schemeClr val="tx1"/>
                </a:solidFill>
              </a:rPr>
              <a:t>: +1-503-929-9499</a:t>
            </a:r>
            <a:br>
              <a:rPr dirty="0">
                <a:solidFill>
                  <a:schemeClr val="tx1"/>
                </a:solidFill>
              </a:rPr>
            </a:br>
            <a:r>
              <a:rPr dirty="0">
                <a:solidFill>
                  <a:schemeClr val="tx1"/>
                </a:solidFill>
              </a:rPr>
              <a:t>Email:</a:t>
            </a:r>
            <a:r>
              <a:rPr dirty="0"/>
              <a:t> </a:t>
            </a:r>
            <a:r>
              <a:rPr u="sng" dirty="0">
                <a:noFill/>
                <a:hlinkClick r:id="rId3"/>
              </a:rPr>
              <a:t>louisrtorres@cs.com</a:t>
            </a:r>
          </a:p>
        </p:txBody>
      </p:sp>
      <p:sp>
        <p:nvSpPr>
          <p:cNvPr id="140" name="Youtube Channel  Louis R Torres"/>
          <p:cNvSpPr txBox="1"/>
          <p:nvPr/>
        </p:nvSpPr>
        <p:spPr>
          <a:xfrm>
            <a:off x="8250215" y="7627999"/>
            <a:ext cx="7883567" cy="374525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algn="ctr" defTabSz="821531">
              <a:defRPr sz="7800" b="1">
                <a:solidFill>
                  <a:srgbClr val="FFFFFF"/>
                </a:solidFill>
                <a:latin typeface="+mn-lt"/>
                <a:ea typeface="+mn-ea"/>
                <a:cs typeface="+mn-cs"/>
                <a:sym typeface="Helvetica"/>
              </a:defRPr>
            </a:pPr>
            <a:r>
              <a:rPr dirty="0">
                <a:solidFill>
                  <a:schemeClr val="tx1"/>
                </a:solidFill>
              </a:rPr>
              <a:t>You</a:t>
            </a:r>
            <a:r>
              <a:rPr lang="en-US" dirty="0">
                <a:solidFill>
                  <a:schemeClr val="tx1"/>
                </a:solidFill>
              </a:rPr>
              <a:t>T</a:t>
            </a:r>
            <a:r>
              <a:rPr dirty="0">
                <a:solidFill>
                  <a:schemeClr val="tx1"/>
                </a:solidFill>
              </a:rPr>
              <a:t>ube</a:t>
            </a:r>
            <a:r>
              <a:rPr lang="en-US" dirty="0">
                <a:solidFill>
                  <a:schemeClr val="tx1"/>
                </a:solidFill>
              </a:rPr>
              <a:t>-</a:t>
            </a:r>
            <a:r>
              <a:rPr lang="ru-RU" dirty="0">
                <a:solidFill>
                  <a:schemeClr val="tx1"/>
                </a:solidFill>
              </a:rPr>
              <a:t>канал:</a:t>
            </a:r>
            <a:br>
              <a:rPr dirty="0">
                <a:solidFill>
                  <a:schemeClr val="tx1"/>
                </a:solidFill>
              </a:rPr>
            </a:br>
            <a:br>
              <a:rPr dirty="0">
                <a:solidFill>
                  <a:schemeClr val="tx1"/>
                </a:solidFill>
              </a:rPr>
            </a:br>
            <a:r>
              <a:rPr dirty="0">
                <a:solidFill>
                  <a:schemeClr val="tx1"/>
                </a:solidFill>
              </a:rPr>
              <a:t>Louis R Torres</a:t>
            </a:r>
            <a:endParaRPr u="sng" dirty="0">
              <a:solidFill>
                <a:schemeClr val="tx1"/>
              </a:solidFill>
              <a:hlinkClick r:id="rId3"/>
            </a:endParaRP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http://schemas.openxmlformats.org/officeDocument/2006/math" xmlns:a14="http://schemas.microsoft.com/office/drawing/2010/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Christ’s Method Alone"/>
          <p:cNvSpPr txBox="1">
            <a:spLocks noGrp="1"/>
          </p:cNvSpPr>
          <p:nvPr>
            <p:ph type="title"/>
          </p:nvPr>
        </p:nvSpPr>
        <p:spPr>
          <a:prstGeom prst="rect">
            <a:avLst/>
          </a:prstGeom>
        </p:spPr>
        <p:txBody>
          <a:bodyPr/>
          <a:lstStyle>
            <a:lvl1pPr>
              <a:defRPr b="1">
                <a:solidFill>
                  <a:srgbClr val="FFFFFF"/>
                </a:solidFill>
                <a:effectLst>
                  <a:outerShdw blurRad="12700" dist="63500" dir="18900000" rotWithShape="0">
                    <a:srgbClr val="000000"/>
                  </a:outerShdw>
                </a:effectLst>
              </a:defRPr>
            </a:lvl1pPr>
          </a:lstStyle>
          <a:p>
            <a:r>
              <a:rPr lang="ru-RU" dirty="0"/>
              <a:t>Лишь метод Христа</a:t>
            </a:r>
            <a:endParaRPr dirty="0"/>
          </a:p>
        </p:txBody>
      </p:sp>
      <p:sp>
        <p:nvSpPr>
          <p:cNvPr id="143" name="Christ's method alone will give true success in reaching the people. The Saviour mingled with men as one who desired their good. He showed His sympathy for them, ministered to their needs, and won their confidence. Then He bade them, &quot;Follow Me.”…"/>
          <p:cNvSpPr txBox="1"/>
          <p:nvPr/>
        </p:nvSpPr>
        <p:spPr>
          <a:xfrm>
            <a:off x="2562141" y="3149979"/>
            <a:ext cx="19259718" cy="861772"/>
          </a:xfrm>
          <a:prstGeom prst="rect">
            <a:avLst/>
          </a:prstGeom>
          <a:ln w="25400">
            <a:miter lim="400000"/>
          </a:ln>
          <a:effectLst>
            <a:outerShdw blurRad="101600" dist="254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ctr">
              <a:defRPr sz="7800">
                <a:ln w="12700" cap="flat">
                  <a:solidFill>
                    <a:srgbClr val="000000"/>
                  </a:solidFill>
                  <a:prstDash val="solid"/>
                  <a:miter lim="400000"/>
                </a:ln>
                <a:solidFill>
                  <a:srgbClr val="FFFFFF"/>
                </a:solidFill>
                <a:effectLst>
                  <a:outerShdw blurRad="12700" dist="63500" dir="6120000" rotWithShape="0">
                    <a:srgbClr val="000000"/>
                  </a:outerShdw>
                </a:effectLst>
                <a:latin typeface="FranklinGotTReg"/>
                <a:ea typeface="FranklinGotTReg"/>
                <a:cs typeface="FranklinGotTReg"/>
                <a:sym typeface="FranklinGotTReg"/>
              </a:defRPr>
            </a:pPr>
            <a:endParaRPr sz="4400" dirty="0"/>
          </a:p>
        </p:txBody>
      </p:sp>
      <p:sp>
        <p:nvSpPr>
          <p:cNvPr id="3" name="Прямоугольник 2"/>
          <p:cNvSpPr/>
          <p:nvPr/>
        </p:nvSpPr>
        <p:spPr>
          <a:xfrm>
            <a:off x="3475241" y="3149979"/>
            <a:ext cx="17907652" cy="8168814"/>
          </a:xfrm>
          <a:prstGeom prst="rect">
            <a:avLst/>
          </a:prstGeom>
        </p:spPr>
        <p:txBody>
          <a:bodyPr wrap="square">
            <a:spAutoFit/>
          </a:bodyPr>
          <a:lstStyle/>
          <a:p>
            <a:pPr algn="ctr"/>
            <a:r>
              <a:rPr lang="ru-RU" sz="6000" b="1" dirty="0">
                <a:solidFill>
                  <a:schemeClr val="bg1"/>
                </a:solidFill>
                <a:effectLst>
                  <a:outerShdw blurRad="38100" dist="38100" dir="2700000" algn="tl">
                    <a:srgbClr val="000000">
                      <a:alpha val="43137"/>
                    </a:srgbClr>
                  </a:outerShdw>
                </a:effectLst>
                <a:latin typeface="+mn-lt"/>
              </a:rPr>
              <a:t>“Лишь метод Христа принесет подлинный успех проповеди Божьей истины. Находясь среди людей, Спаситель общался с ними, желая им добра. Он проявлял к ним сочувствие. Он служил их нуждам и завоевывал их доверие. И только после этого Иисус говорил им: ‘Следуй за Мною’”.</a:t>
            </a:r>
          </a:p>
          <a:p>
            <a:pPr algn="ctr"/>
            <a:endParaRPr lang="ru-RU" sz="4800" dirty="0">
              <a:solidFill>
                <a:schemeClr val="bg1"/>
              </a:solidFill>
              <a:effectLst>
                <a:outerShdw blurRad="38100" dist="38100" dir="2700000" algn="tl">
                  <a:srgbClr val="000000">
                    <a:alpha val="43137"/>
                  </a:srgbClr>
                </a:outerShdw>
              </a:effectLst>
              <a:latin typeface="+mn-lt"/>
            </a:endParaRPr>
          </a:p>
          <a:p>
            <a:pPr algn="ctr"/>
            <a:r>
              <a:rPr lang="ru-RU" sz="4800" dirty="0">
                <a:solidFill>
                  <a:schemeClr val="bg1"/>
                </a:solidFill>
                <a:effectLst>
                  <a:outerShdw blurRad="38100" dist="38100" dir="2700000" algn="tl">
                    <a:srgbClr val="000000">
                      <a:alpha val="43137"/>
                    </a:srgbClr>
                  </a:outerShdw>
                </a:effectLst>
                <a:latin typeface="+mn-lt"/>
              </a:rPr>
              <a:t>Христианское служение, с. 119.4</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http://schemas.openxmlformats.org/officeDocument/2006/math" xmlns:a14="http://schemas.microsoft.com/office/drawing/2010/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210505--awr-zoom-background4.png" descr="210505--awr-zoom-background4.png"/>
          <p:cNvPicPr>
            <a:picLocks/>
          </p:cNvPicPr>
          <p:nvPr/>
        </p:nvPicPr>
        <p:blipFill>
          <a:blip r:embed="rId2"/>
          <a:stretch>
            <a:fillRect/>
          </a:stretch>
        </p:blipFill>
        <p:spPr>
          <a:xfrm>
            <a:off x="0" y="0"/>
            <a:ext cx="24384000" cy="13716000"/>
          </a:xfrm>
          <a:prstGeom prst="rect">
            <a:avLst/>
          </a:prstGeom>
          <a:ln w="12700">
            <a:miter lim="400000"/>
          </a:ln>
        </p:spPr>
      </p:pic>
      <p:sp>
        <p:nvSpPr>
          <p:cNvPr id="146" name="Evangelistic  Cycle"/>
          <p:cNvSpPr txBox="1"/>
          <p:nvPr/>
        </p:nvSpPr>
        <p:spPr>
          <a:xfrm>
            <a:off x="6335432" y="4771566"/>
            <a:ext cx="11713141" cy="1867818"/>
          </a:xfrm>
          <a:prstGeom prst="rect">
            <a:avLst/>
          </a:prstGeom>
          <a:ln w="25400">
            <a:miter lim="400000"/>
          </a:ln>
          <a:effectLst>
            <a:outerShdw blurRad="139700" dist="254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algn="ctr" defTabSz="821531">
              <a:defRPr sz="11200">
                <a:ln w="12700" cap="flat">
                  <a:solidFill>
                    <a:srgbClr val="000000"/>
                  </a:solidFill>
                  <a:prstDash val="solid"/>
                  <a:miter lim="400000"/>
                </a:ln>
                <a:solidFill>
                  <a:srgbClr val="FFFFFF"/>
                </a:solidFill>
                <a:effectLst>
                  <a:outerShdw blurRad="12700" dist="63500" dir="6466628" rotWithShape="0">
                    <a:srgbClr val="000000"/>
                  </a:outerShdw>
                </a:effectLst>
                <a:latin typeface="FranklinGotTReg"/>
                <a:ea typeface="FranklinGotTReg"/>
                <a:cs typeface="FranklinGotTReg"/>
                <a:sym typeface="FranklinGotTReg"/>
              </a:defRPr>
            </a:pPr>
            <a:r>
              <a:rPr lang="ru-RU" dirty="0">
                <a:ln w="12700" cap="flat">
                  <a:noFill/>
                  <a:prstDash val="solid"/>
                  <a:miter lim="400000"/>
                </a:ln>
              </a:rPr>
              <a:t>Евангельский цикл</a:t>
            </a:r>
            <a:endParaRPr dirty="0">
              <a:ln w="12700" cap="flat">
                <a:noFill/>
                <a:prstDash val="solid"/>
                <a:miter lim="400000"/>
              </a:ln>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rotWithShape="1">
          <a:blip r:embed="rId2">
            <a:extLst>
              <a:ext uri="{28A0092B-C50C-407E-A947-70E740481C1C}">
                <a14:useLocalDpi xmlns:a14="http://schemas.microsoft.com/office/drawing/2010/main" val="0"/>
              </a:ext>
            </a:extLst>
          </a:blip>
          <a:srcRect t="12899" r="15859" b="15727"/>
          <a:stretch/>
        </p:blipFill>
        <p:spPr>
          <a:xfrm>
            <a:off x="-182881" y="-76200"/>
            <a:ext cx="24833581" cy="14039850"/>
          </a:xfrm>
          <a:prstGeom prst="rect">
            <a:avLst/>
          </a:prstGeom>
        </p:spPr>
      </p:pic>
      <p:sp>
        <p:nvSpPr>
          <p:cNvPr id="149" name="Double-click to edit"/>
          <p:cNvSpPr txBox="1">
            <a:spLocks noGrp="1"/>
          </p:cNvSpPr>
          <p:nvPr>
            <p:ph type="subTitle" sz="quarter" idx="1"/>
          </p:nvPr>
        </p:nvSpPr>
        <p:spPr>
          <a:xfrm>
            <a:off x="826842" y="2890498"/>
            <a:ext cx="15168457" cy="6451600"/>
          </a:xfrm>
          <a:prstGeom prst="rect">
            <a:avLst/>
          </a:prstGeom>
          <a:noFill/>
        </p:spPr>
        <p:txBody>
          <a:bodyPr>
            <a:noAutofit/>
          </a:bodyPr>
          <a:lstStyle/>
          <a:p>
            <a:r>
              <a:rPr lang="ru-RU" sz="6600" b="1" dirty="0">
                <a:solidFill>
                  <a:schemeClr val="tx1"/>
                </a:solidFill>
                <a:latin typeface="+mn-lt"/>
              </a:rPr>
              <a:t>«Не говорите ли вы, что ещё четыре месяца, и наступит жатва? А Я говорю вам: возведите очи ваши и посмотрите на нивы, как они побелели и поспели к жатве».</a:t>
            </a:r>
          </a:p>
          <a:p>
            <a:r>
              <a:rPr lang="ru-RU" sz="5400" dirty="0">
                <a:solidFill>
                  <a:schemeClr val="tx1"/>
                </a:solidFill>
                <a:latin typeface="+mn-lt"/>
              </a:rPr>
              <a:t>Иоанна 4:35</a:t>
            </a:r>
            <a:endParaRPr sz="5400" dirty="0">
              <a:solidFill>
                <a:schemeClr val="tx1"/>
              </a:solidFill>
              <a:latin typeface="+mn-lt"/>
            </a:endParaRPr>
          </a:p>
        </p:txBody>
      </p:sp>
      <p:pic>
        <p:nvPicPr>
          <p:cNvPr id="150" name="img2.jpg" descr="img2.jpg"/>
          <p:cNvPicPr>
            <a:picLocks noChangeAspect="1"/>
          </p:cNvPicPr>
          <p:nvPr/>
        </p:nvPicPr>
        <p:blipFill>
          <a:blip r:embed="rId3"/>
          <a:stretch>
            <a:fillRect/>
          </a:stretch>
        </p:blipFill>
        <p:spPr>
          <a:xfrm>
            <a:off x="16235400" y="9108757"/>
            <a:ext cx="7920000" cy="44167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rotWithShape="1">
          <a:blip r:embed="rId2">
            <a:extLst>
              <a:ext uri="{28A0092B-C50C-407E-A947-70E740481C1C}">
                <a14:useLocalDpi xmlns:a14="http://schemas.microsoft.com/office/drawing/2010/main" val="0"/>
              </a:ext>
            </a:extLst>
          </a:blip>
          <a:srcRect t="12899" r="15859" b="15727"/>
          <a:stretch/>
        </p:blipFill>
        <p:spPr>
          <a:xfrm>
            <a:off x="-182881" y="-76200"/>
            <a:ext cx="24833581" cy="14039850"/>
          </a:xfrm>
          <a:prstGeom prst="rect">
            <a:avLst/>
          </a:prstGeom>
        </p:spPr>
      </p:pic>
      <p:sp>
        <p:nvSpPr>
          <p:cNvPr id="152" name="How many Harvest?"/>
          <p:cNvSpPr txBox="1"/>
          <p:nvPr/>
        </p:nvSpPr>
        <p:spPr>
          <a:xfrm>
            <a:off x="3643576" y="1676555"/>
            <a:ext cx="8417689" cy="172354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lgn="ctr">
              <a:defRPr sz="10000" b="1">
                <a:solidFill>
                  <a:srgbClr val="FFFFFF"/>
                </a:solidFill>
                <a:effectLst>
                  <a:outerShdw blurRad="12700" dist="63500" dir="18900000" rotWithShape="0">
                    <a:srgbClr val="000000"/>
                  </a:outerShdw>
                </a:effectLst>
              </a:defRPr>
            </a:lvl1pPr>
          </a:lstStyle>
          <a:p>
            <a:r>
              <a:rPr lang="ru-RU" dirty="0">
                <a:solidFill>
                  <a:schemeClr val="tx1"/>
                </a:solidFill>
                <a:effectLst/>
              </a:rPr>
              <a:t>Сколько жатв?</a:t>
            </a:r>
            <a:endParaRPr dirty="0">
              <a:solidFill>
                <a:schemeClr val="tx1"/>
              </a:solidFill>
              <a:effectLst/>
            </a:endParaRPr>
          </a:p>
        </p:txBody>
      </p:sp>
      <p:sp>
        <p:nvSpPr>
          <p:cNvPr id="153" name="Two Harvest!"/>
          <p:cNvSpPr txBox="1"/>
          <p:nvPr/>
        </p:nvSpPr>
        <p:spPr>
          <a:xfrm>
            <a:off x="6645198" y="3367754"/>
            <a:ext cx="2414444" cy="178510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lgn="ctr">
              <a:defRPr sz="10400" b="1">
                <a:solidFill>
                  <a:srgbClr val="FFFFFF"/>
                </a:solidFill>
                <a:effectLst>
                  <a:outerShdw blurRad="12700" dist="63500" dir="18900000" rotWithShape="0">
                    <a:srgbClr val="000000"/>
                  </a:outerShdw>
                </a:effectLst>
              </a:defRPr>
            </a:lvl1pPr>
          </a:lstStyle>
          <a:p>
            <a:r>
              <a:rPr lang="ru-RU" dirty="0">
                <a:solidFill>
                  <a:schemeClr val="tx1"/>
                </a:solidFill>
                <a:effectLst/>
              </a:rPr>
              <a:t>Две</a:t>
            </a:r>
            <a:endParaRPr dirty="0">
              <a:solidFill>
                <a:schemeClr val="tx1"/>
              </a:solidFill>
              <a:effectLst/>
            </a:endParaRPr>
          </a:p>
        </p:txBody>
      </p:sp>
      <p:sp>
        <p:nvSpPr>
          <p:cNvPr id="154" name="1.  In four months…"/>
          <p:cNvSpPr txBox="1"/>
          <p:nvPr/>
        </p:nvSpPr>
        <p:spPr>
          <a:xfrm>
            <a:off x="15742000" y="5152856"/>
            <a:ext cx="184730" cy="178510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p>
            <a:pPr algn="ctr">
              <a:defRPr sz="10400" b="1">
                <a:solidFill>
                  <a:srgbClr val="FFFFFF"/>
                </a:solidFill>
                <a:effectLst>
                  <a:outerShdw blurRad="12700" dist="63500" dir="18900000" rotWithShape="0">
                    <a:srgbClr val="000000"/>
                  </a:outerShdw>
                </a:effectLst>
              </a:defRPr>
            </a:pPr>
            <a:endParaRPr dirty="0">
              <a:solidFill>
                <a:schemeClr val="tx1"/>
              </a:solidFill>
            </a:endParaRPr>
          </a:p>
        </p:txBody>
      </p:sp>
      <p:sp>
        <p:nvSpPr>
          <p:cNvPr id="3" name="Прямоугольник 2"/>
          <p:cNvSpPr/>
          <p:nvPr/>
        </p:nvSpPr>
        <p:spPr>
          <a:xfrm>
            <a:off x="821700" y="5352712"/>
            <a:ext cx="14061440" cy="2800767"/>
          </a:xfrm>
          <a:prstGeom prst="rect">
            <a:avLst/>
          </a:prstGeom>
        </p:spPr>
        <p:txBody>
          <a:bodyPr wrap="square">
            <a:spAutoFit/>
          </a:bodyPr>
          <a:lstStyle/>
          <a:p>
            <a:r>
              <a:rPr lang="ru-RU" sz="8800" b="1" dirty="0">
                <a:latin typeface="+mn-lt"/>
              </a:rPr>
              <a:t>1. Через 4 месяца</a:t>
            </a:r>
          </a:p>
          <a:p>
            <a:r>
              <a:rPr lang="ru-RU" sz="8800" b="1" dirty="0">
                <a:latin typeface="+mn-lt"/>
              </a:rPr>
              <a:t>2. Сейчас - Самаряне</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54"/>
                                        </p:tgtEl>
                                        <p:attrNameLst>
                                          <p:attrName>style.visibility</p:attrName>
                                        </p:attrNameLst>
                                      </p:cBhvr>
                                      <p:to>
                                        <p:strVal val="visible"/>
                                      </p:to>
                                    </p:set>
                                  </p:childTnLst>
                                </p:cTn>
                              </p:par>
                            </p:childTnLst>
                          </p:cTn>
                        </p:par>
                        <p:par>
                          <p:cTn id="11" fill="hold">
                            <p:stCondLst>
                              <p:cond delay="0"/>
                            </p:stCondLst>
                            <p:childTnLst>
                              <p:par>
                                <p:cTn id="12" presetID="42"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animBg="1" advAuto="0"/>
      <p:bldP spid="154" grpId="0" animBg="1" advAuto="0"/>
      <p:bldP spid="3" grpId="0"/>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
          <a:effectLst>
            <a:outerShdw blurRad="76200" dist="381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91439" rIns="91439" bIns="9143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outerShdw blurRad="76200" dist="381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
          <a:effectLst>
            <a:outerShdw blurRad="76200" dist="381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91439" rIns="91439" bIns="9143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outerShdw blurRad="76200" dist="381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187</TotalTime>
  <Words>1224</Words>
  <Application>Microsoft Macintosh PowerPoint</Application>
  <PresentationFormat>Произвольный</PresentationFormat>
  <Paragraphs>189</Paragraphs>
  <Slides>22</Slides>
  <Notes>3</Notes>
  <HiddenSlides>1</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22</vt:i4>
      </vt:variant>
    </vt:vector>
  </HeadingPairs>
  <TitlesOfParts>
    <vt:vector size="32" baseType="lpstr">
      <vt:lpstr>Arial</vt:lpstr>
      <vt:lpstr>Calibri</vt:lpstr>
      <vt:lpstr>FranklinGotTReg</vt:lpstr>
      <vt:lpstr>Helvetica</vt:lpstr>
      <vt:lpstr>Helvetica Light</vt:lpstr>
      <vt:lpstr>Helvetica Neue</vt:lpstr>
      <vt:lpstr>Helvetica Neue Light</vt:lpstr>
      <vt:lpstr>Helvetica Neue Medium</vt:lpstr>
      <vt:lpstr>Times New Roman</vt:lpstr>
      <vt:lpstr>Office Theme</vt:lpstr>
      <vt:lpstr>Пошли жнецов</vt:lpstr>
      <vt:lpstr>Презентация PowerPoint</vt:lpstr>
      <vt:lpstr>Презентация PowerPoint</vt:lpstr>
      <vt:lpstr>Презентация PowerPoint</vt:lpstr>
      <vt:lpstr>Контактная информация LOUIS R. TORRES</vt:lpstr>
      <vt:lpstr>Лишь метод Христа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Посев семян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Пошли жнецов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Пошли жнецов</dc:title>
  <cp:lastModifiedBy>Microsoft Office User</cp:lastModifiedBy>
  <cp:revision>17</cp:revision>
  <dcterms:modified xsi:type="dcterms:W3CDTF">2023-03-02T14:51:13Z</dcterms:modified>
</cp:coreProperties>
</file>