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33" r:id="rId2"/>
    <p:sldId id="345" r:id="rId3"/>
    <p:sldId id="348" r:id="rId4"/>
    <p:sldId id="350" r:id="rId5"/>
    <p:sldId id="351" r:id="rId6"/>
    <p:sldId id="352" r:id="rId7"/>
    <p:sldId id="353" r:id="rId8"/>
    <p:sldId id="354" r:id="rId9"/>
    <p:sldId id="355" r:id="rId10"/>
    <p:sldId id="356" r:id="rId11"/>
    <p:sldId id="357" r:id="rId12"/>
    <p:sldId id="358" r:id="rId13"/>
    <p:sldId id="359" r:id="rId14"/>
    <p:sldId id="3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545"/>
  </p:normalViewPr>
  <p:slideViewPr>
    <p:cSldViewPr snapToGrid="0">
      <p:cViewPr varScale="1">
        <p:scale>
          <a:sx n="118" d="100"/>
          <a:sy n="118" d="100"/>
        </p:scale>
        <p:origin x="3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0D14E-4124-7A73-1260-C60B537936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069E88-B2F4-CA2F-8E07-214EF85DEB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FFFB86-400C-67B8-6C4A-382A775ACC8F}"/>
              </a:ext>
            </a:extLst>
          </p:cNvPr>
          <p:cNvSpPr>
            <a:spLocks noGrp="1"/>
          </p:cNvSpPr>
          <p:nvPr>
            <p:ph type="dt" sz="half" idx="10"/>
          </p:nvPr>
        </p:nvSpPr>
        <p:spPr/>
        <p:txBody>
          <a:bodyPr/>
          <a:lstStyle/>
          <a:p>
            <a:fld id="{78ED91AD-C28D-5F4B-91A4-8F1DDB2F90E8}" type="datetimeFigureOut">
              <a:rPr lang="en-US" smtClean="0"/>
              <a:t>3/10/23</a:t>
            </a:fld>
            <a:endParaRPr lang="en-US"/>
          </a:p>
        </p:txBody>
      </p:sp>
      <p:sp>
        <p:nvSpPr>
          <p:cNvPr id="5" name="Footer Placeholder 4">
            <a:extLst>
              <a:ext uri="{FF2B5EF4-FFF2-40B4-BE49-F238E27FC236}">
                <a16:creationId xmlns:a16="http://schemas.microsoft.com/office/drawing/2014/main" id="{48BFB2E3-3714-B651-2E85-E156C1FC7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E5D68-FB6D-F4C7-801C-5BBCFB717F5D}"/>
              </a:ext>
            </a:extLst>
          </p:cNvPr>
          <p:cNvSpPr>
            <a:spLocks noGrp="1"/>
          </p:cNvSpPr>
          <p:nvPr>
            <p:ph type="sldNum" sz="quarter" idx="12"/>
          </p:nvPr>
        </p:nvSpPr>
        <p:spPr/>
        <p:txBody>
          <a:bodyPr/>
          <a:lstStyle/>
          <a:p>
            <a:fld id="{2267CF27-CB7D-D142-A8B8-6CB0D6AB6480}" type="slidenum">
              <a:rPr lang="en-US" smtClean="0"/>
              <a:t>‹#›</a:t>
            </a:fld>
            <a:endParaRPr lang="en-US"/>
          </a:p>
        </p:txBody>
      </p:sp>
    </p:spTree>
    <p:extLst>
      <p:ext uri="{BB962C8B-B14F-4D97-AF65-F5344CB8AC3E}">
        <p14:creationId xmlns:p14="http://schemas.microsoft.com/office/powerpoint/2010/main" val="4204690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7D381-F91F-C884-7F1E-F729366C6D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06F6DD-D36F-BEAF-B853-EB4FC4F98C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1A5C1-76C8-F340-DDF8-8E26962C0A56}"/>
              </a:ext>
            </a:extLst>
          </p:cNvPr>
          <p:cNvSpPr>
            <a:spLocks noGrp="1"/>
          </p:cNvSpPr>
          <p:nvPr>
            <p:ph type="dt" sz="half" idx="10"/>
          </p:nvPr>
        </p:nvSpPr>
        <p:spPr/>
        <p:txBody>
          <a:bodyPr/>
          <a:lstStyle/>
          <a:p>
            <a:fld id="{78ED91AD-C28D-5F4B-91A4-8F1DDB2F90E8}" type="datetimeFigureOut">
              <a:rPr lang="en-US" smtClean="0"/>
              <a:t>3/10/23</a:t>
            </a:fld>
            <a:endParaRPr lang="en-US"/>
          </a:p>
        </p:txBody>
      </p:sp>
      <p:sp>
        <p:nvSpPr>
          <p:cNvPr id="5" name="Footer Placeholder 4">
            <a:extLst>
              <a:ext uri="{FF2B5EF4-FFF2-40B4-BE49-F238E27FC236}">
                <a16:creationId xmlns:a16="http://schemas.microsoft.com/office/drawing/2014/main" id="{03D8FB64-E2A1-2C26-DD5D-969EF2EC2F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9F38B-B055-B21C-E392-D6CBEBBBB7E2}"/>
              </a:ext>
            </a:extLst>
          </p:cNvPr>
          <p:cNvSpPr>
            <a:spLocks noGrp="1"/>
          </p:cNvSpPr>
          <p:nvPr>
            <p:ph type="sldNum" sz="quarter" idx="12"/>
          </p:nvPr>
        </p:nvSpPr>
        <p:spPr/>
        <p:txBody>
          <a:bodyPr/>
          <a:lstStyle/>
          <a:p>
            <a:fld id="{2267CF27-CB7D-D142-A8B8-6CB0D6AB6480}" type="slidenum">
              <a:rPr lang="en-US" smtClean="0"/>
              <a:t>‹#›</a:t>
            </a:fld>
            <a:endParaRPr lang="en-US"/>
          </a:p>
        </p:txBody>
      </p:sp>
    </p:spTree>
    <p:extLst>
      <p:ext uri="{BB962C8B-B14F-4D97-AF65-F5344CB8AC3E}">
        <p14:creationId xmlns:p14="http://schemas.microsoft.com/office/powerpoint/2010/main" val="1639193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DC87F1-47DA-F501-21FF-58D0150C78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DDE084-A4CA-7D7F-0DE2-2A283C117A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6E692-01B1-00F1-C888-0335773EBA56}"/>
              </a:ext>
            </a:extLst>
          </p:cNvPr>
          <p:cNvSpPr>
            <a:spLocks noGrp="1"/>
          </p:cNvSpPr>
          <p:nvPr>
            <p:ph type="dt" sz="half" idx="10"/>
          </p:nvPr>
        </p:nvSpPr>
        <p:spPr/>
        <p:txBody>
          <a:bodyPr/>
          <a:lstStyle/>
          <a:p>
            <a:fld id="{78ED91AD-C28D-5F4B-91A4-8F1DDB2F90E8}" type="datetimeFigureOut">
              <a:rPr lang="en-US" smtClean="0"/>
              <a:t>3/10/23</a:t>
            </a:fld>
            <a:endParaRPr lang="en-US"/>
          </a:p>
        </p:txBody>
      </p:sp>
      <p:sp>
        <p:nvSpPr>
          <p:cNvPr id="5" name="Footer Placeholder 4">
            <a:extLst>
              <a:ext uri="{FF2B5EF4-FFF2-40B4-BE49-F238E27FC236}">
                <a16:creationId xmlns:a16="http://schemas.microsoft.com/office/drawing/2014/main" id="{5B031F9A-FB3C-6BB2-372D-FE7372312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DD8DB-CDBB-D517-49FF-AB8949F41A84}"/>
              </a:ext>
            </a:extLst>
          </p:cNvPr>
          <p:cNvSpPr>
            <a:spLocks noGrp="1"/>
          </p:cNvSpPr>
          <p:nvPr>
            <p:ph type="sldNum" sz="quarter" idx="12"/>
          </p:nvPr>
        </p:nvSpPr>
        <p:spPr/>
        <p:txBody>
          <a:bodyPr/>
          <a:lstStyle/>
          <a:p>
            <a:fld id="{2267CF27-CB7D-D142-A8B8-6CB0D6AB6480}" type="slidenum">
              <a:rPr lang="en-US" smtClean="0"/>
              <a:t>‹#›</a:t>
            </a:fld>
            <a:endParaRPr lang="en-US"/>
          </a:p>
        </p:txBody>
      </p:sp>
    </p:spTree>
    <p:extLst>
      <p:ext uri="{BB962C8B-B14F-4D97-AF65-F5344CB8AC3E}">
        <p14:creationId xmlns:p14="http://schemas.microsoft.com/office/powerpoint/2010/main" val="510083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2193727" y="178594"/>
            <a:ext cx="7804547" cy="1518048"/>
          </a:xfrm>
          <a:prstGeom prst="rect">
            <a:avLst/>
          </a:prstGeom>
        </p:spPr>
        <p:txBody>
          <a:bodyPr/>
          <a:lstStyle>
            <a:lvl1pPr>
              <a:defRPr>
                <a:latin typeface="Helvetica Neue Medium"/>
                <a:ea typeface="Helvetica Neue Medium"/>
                <a:cs typeface="Helvetica Neue Medium"/>
                <a:sym typeface="Helvetica Neue Medium"/>
              </a:defRPr>
            </a:lvl1pPr>
          </a:lstStyle>
          <a:p>
            <a:r>
              <a:t>Title Text</a:t>
            </a:r>
          </a:p>
        </p:txBody>
      </p:sp>
      <p:sp>
        <p:nvSpPr>
          <p:cNvPr id="163" name="Body Level One…"/>
          <p:cNvSpPr txBox="1">
            <a:spLocks noGrp="1"/>
          </p:cNvSpPr>
          <p:nvPr>
            <p:ph type="body" idx="1"/>
          </p:nvPr>
        </p:nvSpPr>
        <p:spPr>
          <a:prstGeom prst="rect">
            <a:avLst/>
          </a:prstGeom>
        </p:spPr>
        <p:txBody>
          <a:bodyPr/>
          <a:lstStyle>
            <a:lvl1pPr marL="305594" indent="-305594">
              <a:buSzPct val="145000"/>
              <a:defRPr sz="2200">
                <a:latin typeface="Helvetica Neue"/>
                <a:ea typeface="Helvetica Neue"/>
                <a:cs typeface="Helvetica Neue"/>
                <a:sym typeface="Helvetica Neue"/>
              </a:defRPr>
            </a:lvl1pPr>
            <a:lvl2pPr marL="527844" indent="-305594">
              <a:buSzPct val="145000"/>
              <a:defRPr sz="2200">
                <a:latin typeface="Helvetica Neue"/>
                <a:ea typeface="Helvetica Neue"/>
                <a:cs typeface="Helvetica Neue"/>
                <a:sym typeface="Helvetica Neue"/>
              </a:defRPr>
            </a:lvl2pPr>
            <a:lvl3pPr marL="750094" indent="-305594">
              <a:buSzPct val="145000"/>
              <a:defRPr sz="2200">
                <a:latin typeface="Helvetica Neue"/>
                <a:ea typeface="Helvetica Neue"/>
                <a:cs typeface="Helvetica Neue"/>
                <a:sym typeface="Helvetica Neue"/>
              </a:defRPr>
            </a:lvl3pPr>
            <a:lvl4pPr marL="972344" indent="-305594">
              <a:buSzPct val="145000"/>
              <a:defRPr sz="2200">
                <a:latin typeface="Helvetica Neue"/>
                <a:ea typeface="Helvetica Neue"/>
                <a:cs typeface="Helvetica Neue"/>
                <a:sym typeface="Helvetica Neue"/>
              </a:defRPr>
            </a:lvl4pPr>
            <a:lvl5pPr marL="1194594" indent="-305594">
              <a:buSzPct val="145000"/>
              <a:defRPr sz="22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5977052" y="6536531"/>
            <a:ext cx="233135" cy="238836"/>
          </a:xfrm>
          <a:prstGeom prst="rect">
            <a:avLst/>
          </a:prstGeom>
        </p:spPr>
        <p:txBody>
          <a:bodyPr/>
          <a:lstStyle>
            <a:lvl1pPr>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66324833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6231F-AE03-6F8E-D1FC-031147866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18D619-CFAD-E94C-3029-3C13F9ABB4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7FA885-9F0B-AD4D-2406-B45FE910CAB9}"/>
              </a:ext>
            </a:extLst>
          </p:cNvPr>
          <p:cNvSpPr>
            <a:spLocks noGrp="1"/>
          </p:cNvSpPr>
          <p:nvPr>
            <p:ph type="dt" sz="half" idx="10"/>
          </p:nvPr>
        </p:nvSpPr>
        <p:spPr/>
        <p:txBody>
          <a:bodyPr/>
          <a:lstStyle/>
          <a:p>
            <a:fld id="{78ED91AD-C28D-5F4B-91A4-8F1DDB2F90E8}" type="datetimeFigureOut">
              <a:rPr lang="en-US" smtClean="0"/>
              <a:t>3/10/23</a:t>
            </a:fld>
            <a:endParaRPr lang="en-US"/>
          </a:p>
        </p:txBody>
      </p:sp>
      <p:sp>
        <p:nvSpPr>
          <p:cNvPr id="5" name="Footer Placeholder 4">
            <a:extLst>
              <a:ext uri="{FF2B5EF4-FFF2-40B4-BE49-F238E27FC236}">
                <a16:creationId xmlns:a16="http://schemas.microsoft.com/office/drawing/2014/main" id="{833DCFE3-7B9C-B63F-B695-875CF4BDFA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45207A-2273-949B-69FF-EC926D259A05}"/>
              </a:ext>
            </a:extLst>
          </p:cNvPr>
          <p:cNvSpPr>
            <a:spLocks noGrp="1"/>
          </p:cNvSpPr>
          <p:nvPr>
            <p:ph type="sldNum" sz="quarter" idx="12"/>
          </p:nvPr>
        </p:nvSpPr>
        <p:spPr/>
        <p:txBody>
          <a:bodyPr/>
          <a:lstStyle/>
          <a:p>
            <a:fld id="{2267CF27-CB7D-D142-A8B8-6CB0D6AB6480}" type="slidenum">
              <a:rPr lang="en-US" smtClean="0"/>
              <a:t>‹#›</a:t>
            </a:fld>
            <a:endParaRPr lang="en-US"/>
          </a:p>
        </p:txBody>
      </p:sp>
    </p:spTree>
    <p:extLst>
      <p:ext uri="{BB962C8B-B14F-4D97-AF65-F5344CB8AC3E}">
        <p14:creationId xmlns:p14="http://schemas.microsoft.com/office/powerpoint/2010/main" val="1266821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A5CDA-EEC0-5C4B-002C-8330CE1383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EF99A4-DD3A-393F-29E6-AB3B54C3C0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C26F1E-2527-99ED-E70B-FA890C3F92A0}"/>
              </a:ext>
            </a:extLst>
          </p:cNvPr>
          <p:cNvSpPr>
            <a:spLocks noGrp="1"/>
          </p:cNvSpPr>
          <p:nvPr>
            <p:ph type="dt" sz="half" idx="10"/>
          </p:nvPr>
        </p:nvSpPr>
        <p:spPr/>
        <p:txBody>
          <a:bodyPr/>
          <a:lstStyle/>
          <a:p>
            <a:fld id="{78ED91AD-C28D-5F4B-91A4-8F1DDB2F90E8}" type="datetimeFigureOut">
              <a:rPr lang="en-US" smtClean="0"/>
              <a:t>3/10/23</a:t>
            </a:fld>
            <a:endParaRPr lang="en-US"/>
          </a:p>
        </p:txBody>
      </p:sp>
      <p:sp>
        <p:nvSpPr>
          <p:cNvPr id="5" name="Footer Placeholder 4">
            <a:extLst>
              <a:ext uri="{FF2B5EF4-FFF2-40B4-BE49-F238E27FC236}">
                <a16:creationId xmlns:a16="http://schemas.microsoft.com/office/drawing/2014/main" id="{BE16132F-ECF9-4B6C-6337-D856E2D2B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ECD41-4033-7B89-581F-83B35A90F194}"/>
              </a:ext>
            </a:extLst>
          </p:cNvPr>
          <p:cNvSpPr>
            <a:spLocks noGrp="1"/>
          </p:cNvSpPr>
          <p:nvPr>
            <p:ph type="sldNum" sz="quarter" idx="12"/>
          </p:nvPr>
        </p:nvSpPr>
        <p:spPr/>
        <p:txBody>
          <a:bodyPr/>
          <a:lstStyle/>
          <a:p>
            <a:fld id="{2267CF27-CB7D-D142-A8B8-6CB0D6AB6480}" type="slidenum">
              <a:rPr lang="en-US" smtClean="0"/>
              <a:t>‹#›</a:t>
            </a:fld>
            <a:endParaRPr lang="en-US"/>
          </a:p>
        </p:txBody>
      </p:sp>
    </p:spTree>
    <p:extLst>
      <p:ext uri="{BB962C8B-B14F-4D97-AF65-F5344CB8AC3E}">
        <p14:creationId xmlns:p14="http://schemas.microsoft.com/office/powerpoint/2010/main" val="3652910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74520-C552-7D59-2A2D-FF4B5ADA5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291E0-EA7D-2904-1158-89B8DDE741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65EE7-91CB-38D6-1040-3921804E8C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DB7AE9-8061-A285-0D29-D1DEC63B93BD}"/>
              </a:ext>
            </a:extLst>
          </p:cNvPr>
          <p:cNvSpPr>
            <a:spLocks noGrp="1"/>
          </p:cNvSpPr>
          <p:nvPr>
            <p:ph type="dt" sz="half" idx="10"/>
          </p:nvPr>
        </p:nvSpPr>
        <p:spPr/>
        <p:txBody>
          <a:bodyPr/>
          <a:lstStyle/>
          <a:p>
            <a:fld id="{78ED91AD-C28D-5F4B-91A4-8F1DDB2F90E8}" type="datetimeFigureOut">
              <a:rPr lang="en-US" smtClean="0"/>
              <a:t>3/10/23</a:t>
            </a:fld>
            <a:endParaRPr lang="en-US"/>
          </a:p>
        </p:txBody>
      </p:sp>
      <p:sp>
        <p:nvSpPr>
          <p:cNvPr id="6" name="Footer Placeholder 5">
            <a:extLst>
              <a:ext uri="{FF2B5EF4-FFF2-40B4-BE49-F238E27FC236}">
                <a16:creationId xmlns:a16="http://schemas.microsoft.com/office/drawing/2014/main" id="{4D285F95-A823-1F81-80A7-8E920DED06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714D7-0531-5826-6FE6-FEB7CE0E4788}"/>
              </a:ext>
            </a:extLst>
          </p:cNvPr>
          <p:cNvSpPr>
            <a:spLocks noGrp="1"/>
          </p:cNvSpPr>
          <p:nvPr>
            <p:ph type="sldNum" sz="quarter" idx="12"/>
          </p:nvPr>
        </p:nvSpPr>
        <p:spPr/>
        <p:txBody>
          <a:bodyPr/>
          <a:lstStyle/>
          <a:p>
            <a:fld id="{2267CF27-CB7D-D142-A8B8-6CB0D6AB6480}" type="slidenum">
              <a:rPr lang="en-US" smtClean="0"/>
              <a:t>‹#›</a:t>
            </a:fld>
            <a:endParaRPr lang="en-US"/>
          </a:p>
        </p:txBody>
      </p:sp>
    </p:spTree>
    <p:extLst>
      <p:ext uri="{BB962C8B-B14F-4D97-AF65-F5344CB8AC3E}">
        <p14:creationId xmlns:p14="http://schemas.microsoft.com/office/powerpoint/2010/main" val="2739807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1991-4625-0826-FD2C-E8B19F3911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D8A6CE-0124-65C6-16D1-426BDDB5CE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D51142-7B93-089B-A602-CB6B9243EA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C25C7-2D11-7189-540F-504F785D97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BAACD4-B43E-AF5D-8254-681A2959D2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C9B6CE-C914-86CD-8906-9F71A1C36A12}"/>
              </a:ext>
            </a:extLst>
          </p:cNvPr>
          <p:cNvSpPr>
            <a:spLocks noGrp="1"/>
          </p:cNvSpPr>
          <p:nvPr>
            <p:ph type="dt" sz="half" idx="10"/>
          </p:nvPr>
        </p:nvSpPr>
        <p:spPr/>
        <p:txBody>
          <a:bodyPr/>
          <a:lstStyle/>
          <a:p>
            <a:fld id="{78ED91AD-C28D-5F4B-91A4-8F1DDB2F90E8}" type="datetimeFigureOut">
              <a:rPr lang="en-US" smtClean="0"/>
              <a:t>3/10/23</a:t>
            </a:fld>
            <a:endParaRPr lang="en-US"/>
          </a:p>
        </p:txBody>
      </p:sp>
      <p:sp>
        <p:nvSpPr>
          <p:cNvPr id="8" name="Footer Placeholder 7">
            <a:extLst>
              <a:ext uri="{FF2B5EF4-FFF2-40B4-BE49-F238E27FC236}">
                <a16:creationId xmlns:a16="http://schemas.microsoft.com/office/drawing/2014/main" id="{6F32DA15-FF0B-44A8-4E98-6B5B3B45FE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D83A46-6DC0-D3F8-7840-96CB78DD7BE6}"/>
              </a:ext>
            </a:extLst>
          </p:cNvPr>
          <p:cNvSpPr>
            <a:spLocks noGrp="1"/>
          </p:cNvSpPr>
          <p:nvPr>
            <p:ph type="sldNum" sz="quarter" idx="12"/>
          </p:nvPr>
        </p:nvSpPr>
        <p:spPr/>
        <p:txBody>
          <a:bodyPr/>
          <a:lstStyle/>
          <a:p>
            <a:fld id="{2267CF27-CB7D-D142-A8B8-6CB0D6AB6480}" type="slidenum">
              <a:rPr lang="en-US" smtClean="0"/>
              <a:t>‹#›</a:t>
            </a:fld>
            <a:endParaRPr lang="en-US"/>
          </a:p>
        </p:txBody>
      </p:sp>
    </p:spTree>
    <p:extLst>
      <p:ext uri="{BB962C8B-B14F-4D97-AF65-F5344CB8AC3E}">
        <p14:creationId xmlns:p14="http://schemas.microsoft.com/office/powerpoint/2010/main" val="2126401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0F1A-42BD-2DCA-21E0-02ED77097B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423BBC-311C-6F7B-53AB-61F81A92394C}"/>
              </a:ext>
            </a:extLst>
          </p:cNvPr>
          <p:cNvSpPr>
            <a:spLocks noGrp="1"/>
          </p:cNvSpPr>
          <p:nvPr>
            <p:ph type="dt" sz="half" idx="10"/>
          </p:nvPr>
        </p:nvSpPr>
        <p:spPr/>
        <p:txBody>
          <a:bodyPr/>
          <a:lstStyle/>
          <a:p>
            <a:fld id="{78ED91AD-C28D-5F4B-91A4-8F1DDB2F90E8}" type="datetimeFigureOut">
              <a:rPr lang="en-US" smtClean="0"/>
              <a:t>3/10/23</a:t>
            </a:fld>
            <a:endParaRPr lang="en-US"/>
          </a:p>
        </p:txBody>
      </p:sp>
      <p:sp>
        <p:nvSpPr>
          <p:cNvPr id="4" name="Footer Placeholder 3">
            <a:extLst>
              <a:ext uri="{FF2B5EF4-FFF2-40B4-BE49-F238E27FC236}">
                <a16:creationId xmlns:a16="http://schemas.microsoft.com/office/drawing/2014/main" id="{4190DD6B-BF46-570B-5A2E-F357292F58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4CA46D-3816-B419-160C-2D9CBE2D5154}"/>
              </a:ext>
            </a:extLst>
          </p:cNvPr>
          <p:cNvSpPr>
            <a:spLocks noGrp="1"/>
          </p:cNvSpPr>
          <p:nvPr>
            <p:ph type="sldNum" sz="quarter" idx="12"/>
          </p:nvPr>
        </p:nvSpPr>
        <p:spPr/>
        <p:txBody>
          <a:bodyPr/>
          <a:lstStyle/>
          <a:p>
            <a:fld id="{2267CF27-CB7D-D142-A8B8-6CB0D6AB6480}" type="slidenum">
              <a:rPr lang="en-US" smtClean="0"/>
              <a:t>‹#›</a:t>
            </a:fld>
            <a:endParaRPr lang="en-US"/>
          </a:p>
        </p:txBody>
      </p:sp>
    </p:spTree>
    <p:extLst>
      <p:ext uri="{BB962C8B-B14F-4D97-AF65-F5344CB8AC3E}">
        <p14:creationId xmlns:p14="http://schemas.microsoft.com/office/powerpoint/2010/main" val="168328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5740B6-D3B1-3AB1-E42A-67E9E5ABC9E6}"/>
              </a:ext>
            </a:extLst>
          </p:cNvPr>
          <p:cNvSpPr>
            <a:spLocks noGrp="1"/>
          </p:cNvSpPr>
          <p:nvPr>
            <p:ph type="dt" sz="half" idx="10"/>
          </p:nvPr>
        </p:nvSpPr>
        <p:spPr/>
        <p:txBody>
          <a:bodyPr/>
          <a:lstStyle/>
          <a:p>
            <a:fld id="{78ED91AD-C28D-5F4B-91A4-8F1DDB2F90E8}" type="datetimeFigureOut">
              <a:rPr lang="en-US" smtClean="0"/>
              <a:t>3/10/23</a:t>
            </a:fld>
            <a:endParaRPr lang="en-US"/>
          </a:p>
        </p:txBody>
      </p:sp>
      <p:sp>
        <p:nvSpPr>
          <p:cNvPr id="3" name="Footer Placeholder 2">
            <a:extLst>
              <a:ext uri="{FF2B5EF4-FFF2-40B4-BE49-F238E27FC236}">
                <a16:creationId xmlns:a16="http://schemas.microsoft.com/office/drawing/2014/main" id="{8DBCEA1D-6C93-CAB9-CAC2-859C7FA804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9C8082-D137-B568-10DF-9123123AAD52}"/>
              </a:ext>
            </a:extLst>
          </p:cNvPr>
          <p:cNvSpPr>
            <a:spLocks noGrp="1"/>
          </p:cNvSpPr>
          <p:nvPr>
            <p:ph type="sldNum" sz="quarter" idx="12"/>
          </p:nvPr>
        </p:nvSpPr>
        <p:spPr/>
        <p:txBody>
          <a:bodyPr/>
          <a:lstStyle/>
          <a:p>
            <a:fld id="{2267CF27-CB7D-D142-A8B8-6CB0D6AB6480}" type="slidenum">
              <a:rPr lang="en-US" smtClean="0"/>
              <a:t>‹#›</a:t>
            </a:fld>
            <a:endParaRPr lang="en-US"/>
          </a:p>
        </p:txBody>
      </p:sp>
    </p:spTree>
    <p:extLst>
      <p:ext uri="{BB962C8B-B14F-4D97-AF65-F5344CB8AC3E}">
        <p14:creationId xmlns:p14="http://schemas.microsoft.com/office/powerpoint/2010/main" val="384893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F39B-F25A-3697-5176-DC20A8512B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DA6841-779C-3428-D8E7-58A41129A1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CE349-B1FC-4E60-1A47-192AFEE72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053EE5-492C-EE5B-87C6-306752B50509}"/>
              </a:ext>
            </a:extLst>
          </p:cNvPr>
          <p:cNvSpPr>
            <a:spLocks noGrp="1"/>
          </p:cNvSpPr>
          <p:nvPr>
            <p:ph type="dt" sz="half" idx="10"/>
          </p:nvPr>
        </p:nvSpPr>
        <p:spPr/>
        <p:txBody>
          <a:bodyPr/>
          <a:lstStyle/>
          <a:p>
            <a:fld id="{78ED91AD-C28D-5F4B-91A4-8F1DDB2F90E8}" type="datetimeFigureOut">
              <a:rPr lang="en-US" smtClean="0"/>
              <a:t>3/10/23</a:t>
            </a:fld>
            <a:endParaRPr lang="en-US"/>
          </a:p>
        </p:txBody>
      </p:sp>
      <p:sp>
        <p:nvSpPr>
          <p:cNvPr id="6" name="Footer Placeholder 5">
            <a:extLst>
              <a:ext uri="{FF2B5EF4-FFF2-40B4-BE49-F238E27FC236}">
                <a16:creationId xmlns:a16="http://schemas.microsoft.com/office/drawing/2014/main" id="{93FEE7F3-85B6-2C9C-813E-CF8163403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5804A-6490-D334-8394-B11CB37DA113}"/>
              </a:ext>
            </a:extLst>
          </p:cNvPr>
          <p:cNvSpPr>
            <a:spLocks noGrp="1"/>
          </p:cNvSpPr>
          <p:nvPr>
            <p:ph type="sldNum" sz="quarter" idx="12"/>
          </p:nvPr>
        </p:nvSpPr>
        <p:spPr/>
        <p:txBody>
          <a:bodyPr/>
          <a:lstStyle/>
          <a:p>
            <a:fld id="{2267CF27-CB7D-D142-A8B8-6CB0D6AB6480}" type="slidenum">
              <a:rPr lang="en-US" smtClean="0"/>
              <a:t>‹#›</a:t>
            </a:fld>
            <a:endParaRPr lang="en-US"/>
          </a:p>
        </p:txBody>
      </p:sp>
    </p:spTree>
    <p:extLst>
      <p:ext uri="{BB962C8B-B14F-4D97-AF65-F5344CB8AC3E}">
        <p14:creationId xmlns:p14="http://schemas.microsoft.com/office/powerpoint/2010/main" val="3948635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2862A-8710-7D4B-747D-E8649CE8E9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150CB2-8116-B595-D7D2-7344A2633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DB2688-C884-C8D8-F24B-287369F66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0D048-15B5-7970-2258-6EA32573AA9F}"/>
              </a:ext>
            </a:extLst>
          </p:cNvPr>
          <p:cNvSpPr>
            <a:spLocks noGrp="1"/>
          </p:cNvSpPr>
          <p:nvPr>
            <p:ph type="dt" sz="half" idx="10"/>
          </p:nvPr>
        </p:nvSpPr>
        <p:spPr/>
        <p:txBody>
          <a:bodyPr/>
          <a:lstStyle/>
          <a:p>
            <a:fld id="{78ED91AD-C28D-5F4B-91A4-8F1DDB2F90E8}" type="datetimeFigureOut">
              <a:rPr lang="en-US" smtClean="0"/>
              <a:t>3/10/23</a:t>
            </a:fld>
            <a:endParaRPr lang="en-US"/>
          </a:p>
        </p:txBody>
      </p:sp>
      <p:sp>
        <p:nvSpPr>
          <p:cNvPr id="6" name="Footer Placeholder 5">
            <a:extLst>
              <a:ext uri="{FF2B5EF4-FFF2-40B4-BE49-F238E27FC236}">
                <a16:creationId xmlns:a16="http://schemas.microsoft.com/office/drawing/2014/main" id="{E0A44A9D-07EB-9919-EF5F-CD4F1D539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A496F8-F97A-0961-F263-F4D231FF402A}"/>
              </a:ext>
            </a:extLst>
          </p:cNvPr>
          <p:cNvSpPr>
            <a:spLocks noGrp="1"/>
          </p:cNvSpPr>
          <p:nvPr>
            <p:ph type="sldNum" sz="quarter" idx="12"/>
          </p:nvPr>
        </p:nvSpPr>
        <p:spPr/>
        <p:txBody>
          <a:bodyPr/>
          <a:lstStyle/>
          <a:p>
            <a:fld id="{2267CF27-CB7D-D142-A8B8-6CB0D6AB6480}" type="slidenum">
              <a:rPr lang="en-US" smtClean="0"/>
              <a:t>‹#›</a:t>
            </a:fld>
            <a:endParaRPr lang="en-US"/>
          </a:p>
        </p:txBody>
      </p:sp>
    </p:spTree>
    <p:extLst>
      <p:ext uri="{BB962C8B-B14F-4D97-AF65-F5344CB8AC3E}">
        <p14:creationId xmlns:p14="http://schemas.microsoft.com/office/powerpoint/2010/main" val="89697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000">
              <a:srgbClr val="002060"/>
            </a:gs>
            <a:gs pos="90000">
              <a:srgbClr val="282CFD"/>
            </a:gs>
          </a:gsLst>
          <a:lin ang="162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01FCBC-4519-D721-F7C4-F688755D56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BE3787-8CF2-5BD7-4AD6-F1B903FA33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1083A5-CE81-06CF-01C7-FAA12B132B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ED91AD-C28D-5F4B-91A4-8F1DDB2F90E8}" type="datetimeFigureOut">
              <a:rPr lang="en-US" smtClean="0"/>
              <a:t>3/10/23</a:t>
            </a:fld>
            <a:endParaRPr lang="en-US"/>
          </a:p>
        </p:txBody>
      </p:sp>
      <p:sp>
        <p:nvSpPr>
          <p:cNvPr id="5" name="Footer Placeholder 4">
            <a:extLst>
              <a:ext uri="{FF2B5EF4-FFF2-40B4-BE49-F238E27FC236}">
                <a16:creationId xmlns:a16="http://schemas.microsoft.com/office/drawing/2014/main" id="{79159575-6047-C97B-AFB7-88135BA281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54F9F6-1676-C24F-55E8-96538479B4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7CF27-CB7D-D142-A8B8-6CB0D6AB6480}" type="slidenum">
              <a:rPr lang="en-US" smtClean="0"/>
              <a:t>‹#›</a:t>
            </a:fld>
            <a:endParaRPr lang="en-US"/>
          </a:p>
        </p:txBody>
      </p:sp>
    </p:spTree>
    <p:extLst>
      <p:ext uri="{BB962C8B-B14F-4D97-AF65-F5344CB8AC3E}">
        <p14:creationId xmlns:p14="http://schemas.microsoft.com/office/powerpoint/2010/main" val="41411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 name="210505--awr-zoom-background4.png" descr="210505--awr-zoom-background4.png"/>
          <p:cNvPicPr>
            <a:picLocks/>
          </p:cNvPicPr>
          <p:nvPr/>
        </p:nvPicPr>
        <p:blipFill>
          <a:blip r:embed="rId2"/>
          <a:stretch>
            <a:fillRect/>
          </a:stretch>
        </p:blipFill>
        <p:spPr>
          <a:xfrm>
            <a:off x="36112" y="-22220"/>
            <a:ext cx="12119777" cy="6902441"/>
          </a:xfrm>
          <a:prstGeom prst="rect">
            <a:avLst/>
          </a:prstGeom>
          <a:ln w="12700">
            <a:miter lim="400000"/>
          </a:ln>
        </p:spPr>
      </p:pic>
      <p:sp>
        <p:nvSpPr>
          <p:cNvPr id="511" name="Gaining decisions  for  Christ"/>
          <p:cNvSpPr txBox="1"/>
          <p:nvPr/>
        </p:nvSpPr>
        <p:spPr>
          <a:xfrm>
            <a:off x="3837505" y="1486009"/>
            <a:ext cx="4516990" cy="3101089"/>
          </a:xfrm>
          <a:prstGeom prst="rect">
            <a:avLst/>
          </a:prstGeom>
          <a:ln w="12700">
            <a:miter lim="400000"/>
          </a:ln>
          <a:effectLst>
            <a:outerShdw blurRad="1016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6600" dirty="0">
                <a:solidFill>
                  <a:schemeClr val="bg1"/>
                </a:solidFill>
              </a:rPr>
              <a:t>Принятие </a:t>
            </a:r>
          </a:p>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6600" dirty="0">
                <a:solidFill>
                  <a:schemeClr val="bg1"/>
                </a:solidFill>
              </a:rPr>
              <a:t>решений </a:t>
            </a:r>
          </a:p>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6600" dirty="0">
                <a:solidFill>
                  <a:schemeClr val="bg1"/>
                </a:solidFill>
              </a:rPr>
              <a:t>для Христа</a:t>
            </a:r>
            <a:endParaRPr sz="6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We are to co-operate with the three highest powers in heaven,--the Father, the Son, and the Holy Ghost,--and these powers will work through us, making us workers together with God.”                                  Ev. p. 617.3"/>
          <p:cNvSpPr txBox="1"/>
          <p:nvPr/>
        </p:nvSpPr>
        <p:spPr>
          <a:xfrm>
            <a:off x="1180406" y="961499"/>
            <a:ext cx="9972161" cy="4935005"/>
          </a:xfrm>
          <a:prstGeom prst="rect">
            <a:avLst/>
          </a:prstGeom>
          <a:ln w="12700">
            <a:miter lim="400000"/>
          </a:ln>
          <a:effectLst>
            <a:outerShdw blurRad="63500" dist="25400" dir="5400000" rotWithShape="0">
              <a:srgbClr val="000000">
                <a:alpha val="988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R="321469" algn="ctr" defTabSz="321469">
              <a:defRPr sz="7900" b="1">
                <a:effectLst>
                  <a:outerShdw blurRad="25400" dist="50800" dir="5400000" rotWithShape="0">
                    <a:srgbClr val="000000"/>
                  </a:outerShdw>
                </a:effectLst>
                <a:latin typeface="Helvetica Neue"/>
                <a:ea typeface="Helvetica Neue"/>
                <a:cs typeface="Helvetica Neue"/>
                <a:sym typeface="Helvetica Neue"/>
              </a:defRPr>
            </a:pPr>
            <a:r>
              <a:rPr lang="ru-RU" sz="3950" b="1" dirty="0">
                <a:solidFill>
                  <a:schemeClr val="bg1"/>
                </a:solidFill>
                <a:effectLst>
                  <a:outerShdw blurRad="25400" dist="50800" dir="5400000" rotWithShape="0">
                    <a:srgbClr val="000000"/>
                  </a:outerShdw>
                </a:effectLst>
                <a:latin typeface="Helvetica Neue"/>
                <a:ea typeface="Helvetica Neue"/>
                <a:cs typeface="Helvetica Neue"/>
              </a:rPr>
              <a:t>«Мы должны сотрудничать с тремя высочайшими силами Небесными — с Отцом, Сыном и Святым Духом; и эти Силы будут действовать через нас, делая нас соработниками с Богом».</a:t>
            </a:r>
          </a:p>
          <a:p>
            <a:pPr marR="321469" algn="ctr" defTabSz="321469">
              <a:defRPr sz="7900" b="1">
                <a:effectLst>
                  <a:outerShdw blurRad="25400" dist="50800" dir="5400000" rotWithShape="0">
                    <a:srgbClr val="000000"/>
                  </a:outerShdw>
                </a:effectLst>
                <a:latin typeface="Helvetica Neue"/>
                <a:ea typeface="Helvetica Neue"/>
                <a:cs typeface="Helvetica Neue"/>
                <a:sym typeface="Helvetica Neue"/>
              </a:defRPr>
            </a:pPr>
            <a:endParaRPr lang="ru-RU" sz="3950" b="1" dirty="0">
              <a:solidFill>
                <a:schemeClr val="bg1"/>
              </a:solidFill>
              <a:effectLst>
                <a:outerShdw blurRad="25400" dist="50800" dir="5400000" rotWithShape="0">
                  <a:srgbClr val="000000"/>
                </a:outerShdw>
              </a:effectLst>
              <a:latin typeface="Helvetica Neue"/>
              <a:ea typeface="Helvetica Neue"/>
              <a:cs typeface="Helvetica Neue"/>
            </a:endParaRPr>
          </a:p>
          <a:p>
            <a:pPr marR="321469" algn="r" defTabSz="321469">
              <a:defRPr sz="7900" b="1">
                <a:effectLst>
                  <a:outerShdw blurRad="25400" dist="50800" dir="5400000" rotWithShape="0">
                    <a:srgbClr val="000000"/>
                  </a:outerShdw>
                </a:effectLst>
                <a:latin typeface="Helvetica Neue"/>
                <a:ea typeface="Helvetica Neue"/>
                <a:cs typeface="Helvetica Neue"/>
                <a:sym typeface="Helvetica Neue"/>
              </a:defRPr>
            </a:pPr>
            <a:r>
              <a:rPr lang="ru-RU" sz="3200" i="1" dirty="0">
                <a:solidFill>
                  <a:schemeClr val="bg1"/>
                </a:solidFill>
                <a:effectLst>
                  <a:outerShdw blurRad="25400" dist="50800" dir="5400000" rotWithShape="0">
                    <a:srgbClr val="000000"/>
                  </a:outerShdw>
                </a:effectLst>
                <a:latin typeface="Helvetica Neue"/>
                <a:ea typeface="Helvetica Neue"/>
                <a:cs typeface="Helvetica Neue"/>
              </a:rPr>
              <a:t>Евангелизм, с. </a:t>
            </a:r>
            <a:r>
              <a:rPr sz="3200" i="1" dirty="0">
                <a:solidFill>
                  <a:schemeClr val="bg1"/>
                </a:solidFill>
                <a:effectLst>
                  <a:outerShdw blurRad="25400" dist="50800" dir="5400000" rotWithShape="0">
                    <a:srgbClr val="000000"/>
                  </a:outerShdw>
                </a:effectLst>
                <a:latin typeface="Helvetica Neue"/>
                <a:ea typeface="Helvetica Neue"/>
                <a:cs typeface="Helvetica Neue"/>
              </a:rPr>
              <a:t>617.3 </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 name="IMG_0955.JPG" descr="IMG_0955.JPG"/>
          <p:cNvPicPr>
            <a:picLocks/>
          </p:cNvPicPr>
          <p:nvPr/>
        </p:nvPicPr>
        <p:blipFill>
          <a:blip r:embed="rId2"/>
          <a:stretch>
            <a:fillRect/>
          </a:stretch>
        </p:blipFill>
        <p:spPr>
          <a:xfrm>
            <a:off x="15139" y="-1"/>
            <a:ext cx="5631486" cy="6858001"/>
          </a:xfrm>
          <a:prstGeom prst="rect">
            <a:avLst/>
          </a:prstGeom>
          <a:ln w="12700">
            <a:miter lim="400000"/>
          </a:ln>
        </p:spPr>
      </p:pic>
      <p:pic>
        <p:nvPicPr>
          <p:cNvPr id="600" name="IMG_0955.JPG" descr="IMG_0955.JPG"/>
          <p:cNvPicPr>
            <a:picLocks/>
          </p:cNvPicPr>
          <p:nvPr/>
        </p:nvPicPr>
        <p:blipFill>
          <a:blip r:embed="rId2"/>
          <a:srcRect l="93556"/>
          <a:stretch>
            <a:fillRect/>
          </a:stretch>
        </p:blipFill>
        <p:spPr>
          <a:xfrm>
            <a:off x="5347233" y="0"/>
            <a:ext cx="6850683" cy="6858001"/>
          </a:xfrm>
          <a:prstGeom prst="rect">
            <a:avLst/>
          </a:prstGeom>
          <a:ln w="12700">
            <a:miter lim="400000"/>
          </a:ln>
        </p:spPr>
      </p:pic>
      <p:sp>
        <p:nvSpPr>
          <p:cNvPr id="601" name="We have been brought together as a school, and we need to realize that the Holy Spirit, who is as much a person as God is a person, is walking through these grounds, that the Lord God is our keeper, and helper. He hears every word we utter and knows ever"/>
          <p:cNvSpPr txBox="1"/>
          <p:nvPr/>
        </p:nvSpPr>
        <p:spPr>
          <a:xfrm>
            <a:off x="5404105" y="392501"/>
            <a:ext cx="6625530" cy="5981446"/>
          </a:xfrm>
          <a:prstGeom prst="rect">
            <a:avLst/>
          </a:prstGeom>
          <a:ln w="12700">
            <a:miter lim="400000"/>
          </a:ln>
          <a:effectLst>
            <a:outerShdw blurRad="63500" dist="25400" dir="5400000" rotWithShape="0">
              <a:srgbClr val="000000">
                <a:alpha val="988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marR="642937" defTabSz="642937">
              <a:defRPr sz="6200" b="1">
                <a:effectLst>
                  <a:outerShdw blurRad="25400" dist="50800" dir="4908406" rotWithShape="0">
                    <a:srgbClr val="000000"/>
                  </a:outerShdw>
                </a:effectLst>
                <a:latin typeface="Helvetica Neue"/>
                <a:ea typeface="Helvetica Neue"/>
                <a:cs typeface="Helvetica Neue"/>
                <a:sym typeface="Helvetica Neue"/>
              </a:defRPr>
            </a:lvl1pPr>
          </a:lstStyle>
          <a:p>
            <a:pPr algn="ctr"/>
            <a:r>
              <a:rPr lang="ru-RU" sz="3200" dirty="0">
                <a:solidFill>
                  <a:schemeClr val="bg1"/>
                </a:solidFill>
              </a:rPr>
              <a:t>«Нас объединили подобно школе, и нам нужно осознать, что Святой Дух, Который является личностью, как и Бог, ходит по земле, что Господь Бог – наш Хранитель и Помощник. Он слышит каждое произносимое нами слово и знает каждую нашу мысль». </a:t>
            </a:r>
          </a:p>
          <a:p>
            <a:pPr algn="ctr"/>
            <a:endParaRPr lang="ru-RU" sz="3200" b="0" i="1" dirty="0">
              <a:solidFill>
                <a:schemeClr val="bg1"/>
              </a:solidFill>
            </a:endParaRPr>
          </a:p>
          <a:p>
            <a:pPr algn="ctr"/>
            <a:r>
              <a:rPr lang="ru-RU" sz="3200" b="0" i="1" dirty="0">
                <a:solidFill>
                  <a:schemeClr val="bg1"/>
                </a:solidFill>
              </a:rPr>
              <a:t>Рукопись </a:t>
            </a:r>
            <a:r>
              <a:rPr lang="en-US" sz="3200" b="0" i="1" dirty="0">
                <a:solidFill>
                  <a:schemeClr val="bg1"/>
                </a:solidFill>
              </a:rPr>
              <a:t>66, 1899, </a:t>
            </a:r>
            <a:r>
              <a:rPr lang="ru-RU" sz="3200" b="0" i="1" dirty="0">
                <a:solidFill>
                  <a:schemeClr val="bg1"/>
                </a:solidFill>
              </a:rPr>
              <a:t>с</a:t>
            </a:r>
            <a:r>
              <a:rPr lang="en-US" sz="3200" b="0" i="1" dirty="0">
                <a:solidFill>
                  <a:schemeClr val="bg1"/>
                </a:solidFill>
              </a:rPr>
              <a:t>. 4.</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The Holy Spirit is a free, working, independent agency. The God of heaven uses His Spirit as it pleases Him; and human minds, human judgment, and human methods can no more set boundaries to its working, or prescribe the channel through which it shall op"/>
          <p:cNvSpPr txBox="1"/>
          <p:nvPr/>
        </p:nvSpPr>
        <p:spPr>
          <a:xfrm>
            <a:off x="947651" y="498402"/>
            <a:ext cx="10742347" cy="5858335"/>
          </a:xfrm>
          <a:prstGeom prst="rect">
            <a:avLst/>
          </a:prstGeom>
          <a:ln w="12700">
            <a:miter lim="400000"/>
          </a:ln>
          <a:effectLst>
            <a:outerShdw blurRad="63500" dist="25400" dir="5400000" rotWithShape="0">
              <a:srgbClr val="000000">
                <a:alpha val="988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marR="642937" defTabSz="642937">
              <a:defRPr sz="6800" b="1">
                <a:effectLst>
                  <a:outerShdw blurRad="25400" dist="50800" dir="6426454" rotWithShape="0">
                    <a:srgbClr val="000000"/>
                  </a:outerShdw>
                </a:effectLst>
                <a:latin typeface="Helvetica Neue"/>
                <a:ea typeface="Helvetica Neue"/>
                <a:cs typeface="Helvetica Neue"/>
                <a:sym typeface="Helvetica Neue"/>
              </a:defRPr>
            </a:lvl1pPr>
          </a:lstStyle>
          <a:p>
            <a:r>
              <a:rPr lang="ru-RU" sz="3200" dirty="0">
                <a:solidFill>
                  <a:schemeClr val="bg1"/>
                </a:solidFill>
                <a:effectLst/>
              </a:rPr>
              <a:t>«Дух Святой является свободной, действующей, независимой личностью. Господь Небесный использует Дух так, как Ему угодно: и человеческий ум, человеческие суждения и человеческие методы не более в состоянии ограничить Его деятельность или указать каналы, которые Ему нужно использовать, чем приказать ветру: «Я повелеваю тебе дуть в таком-то и в таком-то направлении и вести себя таким-то и таким-то образом».</a:t>
            </a:r>
          </a:p>
          <a:p>
            <a:pPr algn="r"/>
            <a:endParaRPr lang="ru-RU" sz="2800" b="0" i="1" dirty="0">
              <a:solidFill>
                <a:schemeClr val="bg1"/>
              </a:solidFill>
              <a:effectLst/>
            </a:endParaRPr>
          </a:p>
          <a:p>
            <a:pPr algn="r"/>
            <a:r>
              <a:rPr lang="ru-RU" sz="2800" b="0" i="1" dirty="0">
                <a:solidFill>
                  <a:schemeClr val="bg1"/>
                </a:solidFill>
                <a:effectLst/>
              </a:rPr>
              <a:t>И вы примете силу, с. 52.4</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39062" y="467931"/>
            <a:ext cx="10458282" cy="6093976"/>
          </a:xfrm>
          <a:prstGeom prst="rect">
            <a:avLst/>
          </a:prstGeom>
        </p:spPr>
        <p:txBody>
          <a:bodyPr wrap="square">
            <a:spAutoFit/>
          </a:bodyPr>
          <a:lstStyle/>
          <a:p>
            <a:pPr marR="642937" defTabSz="642937"/>
            <a:r>
              <a:rPr lang="ru-RU" sz="2600" b="1" dirty="0">
                <a:solidFill>
                  <a:schemeClr val="bg1"/>
                </a:solidFill>
                <a:effectLst>
                  <a:outerShdw blurRad="25400" dist="50800" dir="6426454" rotWithShape="0">
                    <a:srgbClr val="000000"/>
                  </a:outerShdw>
                </a:effectLst>
                <a:latin typeface="Helvetica Neue"/>
                <a:ea typeface="Helvetica Neue"/>
                <a:cs typeface="Helvetica Neue"/>
                <a:sym typeface="Helvetica Neue"/>
              </a:rPr>
              <a:t>«Во всем, что касается поддержания существования человека, видна согласованность Божественных и человеческих усилий. Не может быть жатвы без того, чтобы человеческие руки не приняли участия в посеве семян. Но и без вклада Бога, дарующего солнечный свет и дожди, росу и облака, не будет роста. Так и в любом начинании, в предпринимательской ли деятельности, в научном ли исследовании. То же относится и к духовной сфере, к формированию характера, к любому виду христианской деятельности. Мы сами должны выполнить свою часть работы, но нуждаемся в Божественной поддержке, силе, объединенной с нашими усилиями, или все они окажутся тщетными».</a:t>
            </a:r>
          </a:p>
          <a:p>
            <a:pPr marR="642937" defTabSz="642937"/>
            <a:endParaRPr lang="ru-RU" sz="2400" b="1" dirty="0">
              <a:solidFill>
                <a:schemeClr val="bg1"/>
              </a:solidFill>
              <a:effectLst>
                <a:outerShdw blurRad="25400" dist="50800" dir="6426454" rotWithShape="0">
                  <a:srgbClr val="000000"/>
                </a:outerShdw>
              </a:effectLst>
              <a:latin typeface="Helvetica Neue"/>
              <a:ea typeface="Helvetica Neue"/>
              <a:cs typeface="Helvetica Neue"/>
              <a:sym typeface="Helvetica Neue"/>
            </a:endParaRPr>
          </a:p>
          <a:p>
            <a:pPr marR="642937" algn="r" defTabSz="642937"/>
            <a:r>
              <a:rPr lang="ru-RU" sz="2400" i="1" dirty="0">
                <a:solidFill>
                  <a:schemeClr val="bg1"/>
                </a:solidFill>
                <a:effectLst>
                  <a:outerShdw blurRad="25400" dist="50800" dir="6426454" rotWithShape="0">
                    <a:srgbClr val="000000"/>
                  </a:outerShdw>
                </a:effectLst>
                <a:latin typeface="Helvetica Neue"/>
                <a:ea typeface="Helvetica Neue"/>
                <a:cs typeface="Helvetica Neue"/>
                <a:sym typeface="Helvetica Neue"/>
              </a:rPr>
              <a:t>Наглядные уроки Христа, с. 82.1</a:t>
            </a:r>
            <a:r>
              <a:rPr lang="ru-RU" sz="2800" b="1" dirty="0">
                <a:solidFill>
                  <a:schemeClr val="bg1"/>
                </a:solidFill>
                <a:effectLst>
                  <a:outerShdw blurRad="25400" dist="50800" dir="6426454" rotWithShape="0">
                    <a:srgbClr val="000000"/>
                  </a:outerShdw>
                </a:effectLst>
                <a:latin typeface="Helvetica Neue"/>
                <a:ea typeface="Helvetica Neue"/>
                <a:cs typeface="Helvetica Neue"/>
                <a:sym typeface="Helvetica Neue"/>
              </a:rPr>
              <a:t> </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 name="210505--awr-zoom-background4.png" descr="210505--awr-zoom-background4.png"/>
          <p:cNvPicPr>
            <a:picLocks/>
          </p:cNvPicPr>
          <p:nvPr/>
        </p:nvPicPr>
        <p:blipFill>
          <a:blip r:embed="rId2"/>
          <a:stretch>
            <a:fillRect/>
          </a:stretch>
        </p:blipFill>
        <p:spPr>
          <a:xfrm>
            <a:off x="36112" y="-22220"/>
            <a:ext cx="12119777" cy="6902441"/>
          </a:xfrm>
          <a:prstGeom prst="rect">
            <a:avLst/>
          </a:prstGeom>
          <a:ln w="12700">
            <a:miter lim="400000"/>
          </a:ln>
        </p:spPr>
      </p:pic>
      <p:sp>
        <p:nvSpPr>
          <p:cNvPr id="511" name="Gaining decisions  for  Christ"/>
          <p:cNvSpPr txBox="1"/>
          <p:nvPr/>
        </p:nvSpPr>
        <p:spPr>
          <a:xfrm>
            <a:off x="3837505" y="1638409"/>
            <a:ext cx="4516990" cy="3101089"/>
          </a:xfrm>
          <a:prstGeom prst="rect">
            <a:avLst/>
          </a:prstGeom>
          <a:ln w="12700">
            <a:miter lim="400000"/>
          </a:ln>
          <a:effectLst>
            <a:outerShdw blurRad="1016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6600" dirty="0">
                <a:solidFill>
                  <a:schemeClr val="bg1"/>
                </a:solidFill>
              </a:rPr>
              <a:t>Принятие </a:t>
            </a:r>
          </a:p>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6600" dirty="0">
                <a:solidFill>
                  <a:schemeClr val="bg1"/>
                </a:solidFill>
              </a:rPr>
              <a:t>решений </a:t>
            </a:r>
          </a:p>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6600" dirty="0">
                <a:solidFill>
                  <a:schemeClr val="bg1"/>
                </a:solidFill>
              </a:rPr>
              <a:t>для Христа</a:t>
            </a:r>
            <a:endParaRPr sz="6600" dirty="0">
              <a:solidFill>
                <a:schemeClr val="bg1"/>
              </a:solidFill>
            </a:endParaRPr>
          </a:p>
        </p:txBody>
      </p:sp>
    </p:spTree>
    <p:extLst>
      <p:ext uri="{BB962C8B-B14F-4D97-AF65-F5344CB8AC3E}">
        <p14:creationId xmlns:p14="http://schemas.microsoft.com/office/powerpoint/2010/main" val="3107251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Image" descr="Image"/>
          <p:cNvPicPr>
            <a:picLocks/>
          </p:cNvPicPr>
          <p:nvPr/>
        </p:nvPicPr>
        <p:blipFill>
          <a:blip r:embed="rId2"/>
          <a:srcRect l="25995" t="21124" b="6022"/>
          <a:stretch>
            <a:fillRect/>
          </a:stretch>
        </p:blipFill>
        <p:spPr>
          <a:xfrm>
            <a:off x="0" y="0"/>
            <a:ext cx="12192000" cy="6858000"/>
          </a:xfrm>
          <a:prstGeom prst="rect">
            <a:avLst/>
          </a:prstGeom>
          <a:ln w="12700">
            <a:miter lim="400000"/>
          </a:ln>
        </p:spPr>
      </p:pic>
      <p:sp>
        <p:nvSpPr>
          <p:cNvPr id="562" name="The Holy Spirit"/>
          <p:cNvSpPr txBox="1"/>
          <p:nvPr/>
        </p:nvSpPr>
        <p:spPr>
          <a:xfrm>
            <a:off x="4293262" y="1172371"/>
            <a:ext cx="3605475" cy="810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7600" b="1">
                <a:effectLst>
                  <a:outerShdw blurRad="25400" dist="50800" dir="3811054" rotWithShape="0">
                    <a:srgbClr val="000000"/>
                  </a:outerShdw>
                </a:effectLst>
                <a:latin typeface="Helvetica Neue"/>
                <a:ea typeface="Helvetica Neue"/>
                <a:cs typeface="Helvetica Neue"/>
                <a:sym typeface="Helvetica Neue"/>
              </a:defRPr>
            </a:lvl1pPr>
          </a:lstStyle>
          <a:p>
            <a:r>
              <a:rPr lang="ru-RU" sz="4800" dirty="0">
                <a:solidFill>
                  <a:schemeClr val="bg1"/>
                </a:solidFill>
              </a:rPr>
              <a:t>Святой Дух</a:t>
            </a:r>
            <a:endParaRPr sz="4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Double-click to edit"/>
          <p:cNvSpPr txBox="1">
            <a:spLocks noGrp="1"/>
          </p:cNvSpPr>
          <p:nvPr>
            <p:ph type="body" idx="1"/>
          </p:nvPr>
        </p:nvSpPr>
        <p:spPr>
          <a:xfrm>
            <a:off x="838200" y="2056807"/>
            <a:ext cx="10515600" cy="1814153"/>
          </a:xfrm>
          <a:prstGeom prst="rect">
            <a:avLst/>
          </a:prstGeom>
        </p:spPr>
        <p:txBody>
          <a:bodyPr>
            <a:normAutofit/>
          </a:bodyPr>
          <a:lstStyle/>
          <a:p>
            <a:pPr marL="0" indent="0" algn="ctr">
              <a:buNone/>
            </a:pPr>
            <a:r>
              <a:rPr lang="ru-RU" sz="4400" b="1" dirty="0">
                <a:solidFill>
                  <a:schemeClr val="bg1"/>
                </a:solidFill>
              </a:rPr>
              <a:t>Дерево символизирует человека</a:t>
            </a:r>
          </a:p>
          <a:p>
            <a:pPr marL="0" indent="0" algn="ctr">
              <a:buNone/>
            </a:pPr>
            <a:r>
              <a:rPr lang="ru-RU" sz="4400" b="1" dirty="0">
                <a:solidFill>
                  <a:schemeClr val="bg1"/>
                </a:solidFill>
              </a:rPr>
              <a:t>Псалом 1:3</a:t>
            </a:r>
            <a:endParaRPr sz="4400" b="1" dirty="0">
              <a:solidFill>
                <a:schemeClr val="bg1"/>
              </a:solidFill>
            </a:endParaRPr>
          </a:p>
        </p:txBody>
      </p:sp>
      <p:pic>
        <p:nvPicPr>
          <p:cNvPr id="574" name="img22.jpg" descr="img22.jpg"/>
          <p:cNvPicPr>
            <a:picLocks noChangeAspect="1"/>
          </p:cNvPicPr>
          <p:nvPr/>
        </p:nvPicPr>
        <p:blipFill>
          <a:blip r:embed="rId2"/>
          <a:stretch>
            <a:fillRect/>
          </a:stretch>
        </p:blipFill>
        <p:spPr>
          <a:xfrm>
            <a:off x="8473440" y="4191836"/>
            <a:ext cx="3475415" cy="244789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 name="Image" descr="Image"/>
          <p:cNvPicPr>
            <a:picLocks/>
          </p:cNvPicPr>
          <p:nvPr/>
        </p:nvPicPr>
        <p:blipFill>
          <a:blip r:embed="rId2"/>
          <a:stretch>
            <a:fillRect/>
          </a:stretch>
        </p:blipFill>
        <p:spPr>
          <a:xfrm>
            <a:off x="5943021" y="-102930"/>
            <a:ext cx="6295577" cy="6924965"/>
          </a:xfrm>
          <a:prstGeom prst="rect">
            <a:avLst/>
          </a:prstGeom>
        </p:spPr>
      </p:pic>
      <p:pic>
        <p:nvPicPr>
          <p:cNvPr id="583" name="Image" descr="Image"/>
          <p:cNvPicPr>
            <a:picLocks/>
          </p:cNvPicPr>
          <p:nvPr/>
        </p:nvPicPr>
        <p:blipFill>
          <a:blip r:embed="rId3"/>
          <a:srcRect t="2459" r="5173"/>
          <a:stretch>
            <a:fillRect/>
          </a:stretch>
        </p:blipFill>
        <p:spPr>
          <a:xfrm flipH="1">
            <a:off x="0" y="-70806"/>
            <a:ext cx="6004967" cy="6860715"/>
          </a:xfrm>
          <a:prstGeom prst="rect">
            <a:avLst/>
          </a:prstGeom>
          <a:ln w="12700">
            <a:miter lim="400000"/>
          </a:ln>
        </p:spPr>
      </p:pic>
      <p:sp>
        <p:nvSpPr>
          <p:cNvPr id="584" name="These things wounded my spirit, and wrung my soul in keen anguish, well-nigh to despair, while many would have me believe that there was no Holy Ghost and that all the exercises that holy men of God have experienced were only mesmerism or the deceptions "/>
          <p:cNvSpPr txBox="1"/>
          <p:nvPr/>
        </p:nvSpPr>
        <p:spPr>
          <a:xfrm>
            <a:off x="1335024" y="566184"/>
            <a:ext cx="9574404" cy="5689058"/>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marR="642937" algn="just" defTabSz="642937">
              <a:defRPr sz="7400" b="1">
                <a:effectLst>
                  <a:outerShdw blurRad="25400" dist="50800" dir="5649141" rotWithShape="0">
                    <a:srgbClr val="000000"/>
                  </a:outerShdw>
                </a:effectLst>
                <a:latin typeface="Cambria"/>
                <a:ea typeface="Cambria"/>
                <a:cs typeface="Cambria"/>
                <a:sym typeface="Cambria"/>
              </a:defRPr>
            </a:lvl1pPr>
          </a:lstStyle>
          <a:p>
            <a:r>
              <a:rPr lang="ru-RU" sz="3700" dirty="0">
                <a:solidFill>
                  <a:schemeClr val="bg1"/>
                </a:solidFill>
                <a:effectLst>
                  <a:outerShdw blurRad="38100" dist="38100" dir="2700000" algn="tl">
                    <a:srgbClr val="000000">
                      <a:alpha val="43137"/>
                    </a:srgbClr>
                  </a:outerShdw>
                </a:effectLst>
              </a:rPr>
              <a:t>«Всё это удручало мой дух, вызывало страшные душевные муки. Я была близка к отчаянию, потому что многие люди пытались внушить мне, что никакого Святого Духа нет и что все духовные опыты святых мужей Божьих были вызваны гипнозом или дьявольским обманом». </a:t>
            </a:r>
          </a:p>
          <a:p>
            <a:endParaRPr lang="ru-RU" sz="3700" dirty="0">
              <a:solidFill>
                <a:schemeClr val="bg1"/>
              </a:solidFill>
              <a:effectLst>
                <a:outerShdw blurRad="38100" dist="38100" dir="2700000" algn="tl">
                  <a:srgbClr val="000000">
                    <a:alpha val="43137"/>
                  </a:srgbClr>
                </a:outerShdw>
              </a:effectLst>
            </a:endParaRPr>
          </a:p>
          <a:p>
            <a:pPr algn="r"/>
            <a:r>
              <a:rPr lang="ru-RU" sz="3200" i="1" dirty="0">
                <a:solidFill>
                  <a:schemeClr val="bg1"/>
                </a:solidFill>
                <a:effectLst>
                  <a:outerShdw blurRad="38100" dist="38100" dir="2700000" algn="tl">
                    <a:srgbClr val="000000">
                      <a:alpha val="43137"/>
                    </a:srgbClr>
                  </a:outerShdw>
                </a:effectLst>
              </a:rPr>
              <a:t>Ранние произведения, с. 21.3</a:t>
            </a:r>
            <a:endParaRPr sz="3200" i="1" dirty="0">
              <a:solidFill>
                <a:schemeClr val="bg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Qualities and Characteristics                      Scriptures…"/>
          <p:cNvSpPr txBox="1"/>
          <p:nvPr/>
        </p:nvSpPr>
        <p:spPr>
          <a:xfrm>
            <a:off x="587828" y="637797"/>
            <a:ext cx="11364686" cy="59968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R="321469" algn="ctr" defTabSz="321469">
              <a:defRPr sz="5300" b="1" u="sng">
                <a:latin typeface="Cambria"/>
                <a:ea typeface="Cambria"/>
                <a:cs typeface="Cambria"/>
                <a:sym typeface="Cambria"/>
              </a:defRPr>
            </a:pPr>
            <a:r>
              <a:rPr lang="ru-RU" sz="3200" dirty="0">
                <a:solidFill>
                  <a:schemeClr val="bg1"/>
                </a:solidFill>
              </a:rPr>
              <a:t>Качества и характеристики в Священных Писаниях</a:t>
            </a:r>
            <a:endParaRPr sz="3200" dirty="0">
              <a:solidFill>
                <a:schemeClr val="bg1"/>
              </a:solidFill>
            </a:endParaRPr>
          </a:p>
          <a:p>
            <a:pPr marR="321469" defTabSz="321469">
              <a:defRPr sz="5300" b="1">
                <a:latin typeface="Cambria"/>
                <a:ea typeface="Cambria"/>
                <a:cs typeface="Cambria"/>
                <a:sym typeface="Cambria"/>
              </a:defRPr>
            </a:pPr>
            <a:endParaRPr sz="2000" dirty="0">
              <a:solidFill>
                <a:schemeClr val="bg1"/>
              </a:solidFill>
            </a:endParaRPr>
          </a:p>
          <a:p>
            <a:pPr marL="514350" marR="321469" indent="-514350" defTabSz="321469">
              <a:spcAft>
                <a:spcPts val="600"/>
              </a:spcAft>
              <a:buSzPct val="100000"/>
              <a:buFont typeface="+mj-lt"/>
              <a:buAutoNum type="arabicPeriod"/>
              <a:defRPr sz="5300" b="1">
                <a:latin typeface="Cambria"/>
                <a:ea typeface="Cambria"/>
                <a:cs typeface="Cambria"/>
                <a:sym typeface="Cambria"/>
              </a:defRPr>
            </a:pPr>
            <a:r>
              <a:rPr lang="ru-RU" sz="2800" dirty="0">
                <a:solidFill>
                  <a:schemeClr val="bg1"/>
                </a:solidFill>
              </a:rPr>
              <a:t>Присутствовал</a:t>
            </a:r>
            <a:r>
              <a:rPr lang="ru-RU" sz="2650" dirty="0">
                <a:solidFill>
                  <a:schemeClr val="bg1"/>
                </a:solidFill>
              </a:rPr>
              <a:t> при сотворении и новом творении (Быт. 1:2; </a:t>
            </a:r>
            <a:r>
              <a:rPr lang="ru-RU" sz="2650" dirty="0" err="1">
                <a:solidFill>
                  <a:schemeClr val="bg1"/>
                </a:solidFill>
              </a:rPr>
              <a:t>Откр</a:t>
            </a:r>
            <a:r>
              <a:rPr lang="ru-RU" sz="2650" dirty="0">
                <a:solidFill>
                  <a:schemeClr val="bg1"/>
                </a:solidFill>
              </a:rPr>
              <a:t>. 22:17)</a:t>
            </a:r>
            <a:endParaRPr sz="2650" dirty="0">
              <a:solidFill>
                <a:schemeClr val="bg1"/>
              </a:solidFill>
            </a:endParaRPr>
          </a:p>
          <a:p>
            <a:pPr marL="514350" marR="321469" indent="-514350" defTabSz="321469">
              <a:spcAft>
                <a:spcPts val="600"/>
              </a:spcAft>
              <a:buSzPct val="100000"/>
              <a:buFont typeface="+mj-lt"/>
              <a:buAutoNum type="arabicPeriod"/>
              <a:defRPr sz="5300" b="1">
                <a:latin typeface="Cambria"/>
                <a:ea typeface="Cambria"/>
                <a:cs typeface="Cambria"/>
                <a:sym typeface="Cambria"/>
              </a:defRPr>
            </a:pPr>
            <a:r>
              <a:rPr lang="ru-RU" sz="2650" dirty="0">
                <a:solidFill>
                  <a:schemeClr val="bg1"/>
                </a:solidFill>
              </a:rPr>
              <a:t>Боролся с грешниками</a:t>
            </a:r>
            <a:r>
              <a:rPr sz="2650" dirty="0">
                <a:solidFill>
                  <a:schemeClr val="bg1"/>
                </a:solidFill>
              </a:rPr>
              <a:t> (</a:t>
            </a:r>
            <a:r>
              <a:rPr lang="ru-RU" sz="2650" dirty="0">
                <a:solidFill>
                  <a:schemeClr val="bg1"/>
                </a:solidFill>
              </a:rPr>
              <a:t>живое, деятельное существо) (Быт. 6:3)</a:t>
            </a:r>
            <a:endParaRPr sz="2650" dirty="0">
              <a:solidFill>
                <a:schemeClr val="bg1"/>
              </a:solidFill>
            </a:endParaRPr>
          </a:p>
          <a:p>
            <a:pPr marL="514350" marR="321469" indent="-514350" defTabSz="321469">
              <a:spcAft>
                <a:spcPts val="600"/>
              </a:spcAft>
              <a:buSzPct val="100000"/>
              <a:buFont typeface="+mj-lt"/>
              <a:buAutoNum type="arabicPeriod"/>
              <a:defRPr sz="5300" b="1">
                <a:latin typeface="Cambria"/>
                <a:ea typeface="Cambria"/>
                <a:cs typeface="Cambria"/>
                <a:sym typeface="Cambria"/>
              </a:defRPr>
            </a:pPr>
            <a:r>
              <a:rPr lang="ru-RU" sz="2650" dirty="0">
                <a:solidFill>
                  <a:schemeClr val="bg1"/>
                </a:solidFill>
              </a:rPr>
              <a:t>Наделял даром пророчества (</a:t>
            </a:r>
            <a:r>
              <a:rPr lang="ru-RU" sz="2650" dirty="0" err="1">
                <a:solidFill>
                  <a:schemeClr val="bg1"/>
                </a:solidFill>
              </a:rPr>
              <a:t>Числ</a:t>
            </a:r>
            <a:r>
              <a:rPr lang="ru-RU" sz="2650" dirty="0">
                <a:solidFill>
                  <a:schemeClr val="bg1"/>
                </a:solidFill>
              </a:rPr>
              <a:t>. 11:17,25)</a:t>
            </a:r>
          </a:p>
          <a:p>
            <a:pPr marL="514350" marR="321469" indent="-514350" defTabSz="321469">
              <a:spcAft>
                <a:spcPts val="600"/>
              </a:spcAft>
              <a:buSzPct val="100000"/>
              <a:buFont typeface="+mj-lt"/>
              <a:buAutoNum type="arabicPeriod"/>
              <a:defRPr sz="5300" b="1">
                <a:latin typeface="Cambria"/>
                <a:ea typeface="Cambria"/>
                <a:cs typeface="Cambria"/>
                <a:sym typeface="Cambria"/>
              </a:defRPr>
            </a:pPr>
            <a:r>
              <a:rPr lang="ru-RU" sz="2650" dirty="0">
                <a:solidFill>
                  <a:schemeClr val="bg1"/>
                </a:solidFill>
              </a:rPr>
              <a:t>Давал мудрость (Втор. 34:9)</a:t>
            </a:r>
            <a:endParaRPr sz="2650" dirty="0">
              <a:solidFill>
                <a:schemeClr val="bg1"/>
              </a:solidFill>
            </a:endParaRPr>
          </a:p>
          <a:p>
            <a:pPr marL="514350" marR="321469" indent="-514350" defTabSz="321469">
              <a:spcAft>
                <a:spcPts val="600"/>
              </a:spcAft>
              <a:buSzPct val="100000"/>
              <a:buFont typeface="+mj-lt"/>
              <a:buAutoNum type="arabicPeriod"/>
              <a:defRPr sz="5300" b="1">
                <a:latin typeface="Cambria"/>
                <a:ea typeface="Cambria"/>
                <a:cs typeface="Cambria"/>
                <a:sym typeface="Cambria"/>
              </a:defRPr>
            </a:pPr>
            <a:r>
              <a:rPr lang="ru-RU" sz="2650" dirty="0">
                <a:solidFill>
                  <a:schemeClr val="bg1"/>
                </a:solidFill>
              </a:rPr>
              <a:t>Давал мастерство в изготовлении (Исх. </a:t>
            </a:r>
            <a:r>
              <a:rPr sz="2650" dirty="0">
                <a:solidFill>
                  <a:schemeClr val="bg1"/>
                </a:solidFill>
              </a:rPr>
              <a:t>31:1-3</a:t>
            </a:r>
            <a:r>
              <a:rPr lang="ru-RU" sz="2650" dirty="0">
                <a:solidFill>
                  <a:schemeClr val="bg1"/>
                </a:solidFill>
              </a:rPr>
              <a:t>)</a:t>
            </a:r>
            <a:endParaRPr sz="2650" dirty="0">
              <a:solidFill>
                <a:schemeClr val="bg1"/>
              </a:solidFill>
            </a:endParaRPr>
          </a:p>
          <a:p>
            <a:pPr marL="514350" marR="321469" indent="-514350" defTabSz="321469">
              <a:spcAft>
                <a:spcPts val="600"/>
              </a:spcAft>
              <a:buSzPct val="100000"/>
              <a:buFont typeface="+mj-lt"/>
              <a:buAutoNum type="arabicPeriod"/>
              <a:defRPr sz="5300" b="1">
                <a:latin typeface="Cambria"/>
                <a:ea typeface="Cambria"/>
                <a:cs typeface="Cambria"/>
                <a:sym typeface="Cambria"/>
              </a:defRPr>
            </a:pPr>
            <a:r>
              <a:rPr lang="ru-RU" sz="2650" dirty="0">
                <a:solidFill>
                  <a:schemeClr val="bg1"/>
                </a:solidFill>
              </a:rPr>
              <a:t>Наделял сверхчеловеческой силой (Суд. </a:t>
            </a:r>
            <a:r>
              <a:rPr sz="2650" dirty="0">
                <a:solidFill>
                  <a:schemeClr val="bg1"/>
                </a:solidFill>
              </a:rPr>
              <a:t>14:6</a:t>
            </a:r>
            <a:r>
              <a:rPr lang="ru-RU" sz="2650" dirty="0">
                <a:solidFill>
                  <a:schemeClr val="bg1"/>
                </a:solidFill>
              </a:rPr>
              <a:t>)</a:t>
            </a:r>
            <a:endParaRPr sz="2650" dirty="0">
              <a:solidFill>
                <a:schemeClr val="bg1"/>
              </a:solidFill>
            </a:endParaRPr>
          </a:p>
          <a:p>
            <a:pPr marL="514350" marR="321469" indent="-514350" defTabSz="321469">
              <a:spcAft>
                <a:spcPts val="600"/>
              </a:spcAft>
              <a:buSzPct val="100000"/>
              <a:buFont typeface="+mj-lt"/>
              <a:buAutoNum type="arabicPeriod"/>
              <a:defRPr sz="5300" b="1">
                <a:latin typeface="Cambria"/>
                <a:ea typeface="Cambria"/>
                <a:cs typeface="Cambria"/>
                <a:sym typeface="Cambria"/>
              </a:defRPr>
            </a:pPr>
            <a:r>
              <a:rPr lang="ru-RU" sz="2650" dirty="0">
                <a:solidFill>
                  <a:schemeClr val="bg1"/>
                </a:solidFill>
              </a:rPr>
              <a:t>Даёт новое сердце</a:t>
            </a:r>
            <a:r>
              <a:rPr sz="2650" dirty="0">
                <a:solidFill>
                  <a:schemeClr val="bg1"/>
                </a:solidFill>
              </a:rPr>
              <a:t> </a:t>
            </a:r>
            <a:r>
              <a:rPr lang="ru-RU" sz="2650" dirty="0">
                <a:solidFill>
                  <a:schemeClr val="bg1"/>
                </a:solidFill>
              </a:rPr>
              <a:t>(</a:t>
            </a:r>
            <a:r>
              <a:rPr sz="2650" dirty="0">
                <a:solidFill>
                  <a:schemeClr val="bg1"/>
                </a:solidFill>
              </a:rPr>
              <a:t>1 </a:t>
            </a:r>
            <a:r>
              <a:rPr lang="ru-RU" sz="2650" dirty="0" err="1">
                <a:solidFill>
                  <a:schemeClr val="bg1"/>
                </a:solidFill>
              </a:rPr>
              <a:t>Цар</a:t>
            </a:r>
            <a:r>
              <a:rPr lang="ru-RU" sz="2650" dirty="0">
                <a:solidFill>
                  <a:schemeClr val="bg1"/>
                </a:solidFill>
              </a:rPr>
              <a:t>. </a:t>
            </a:r>
            <a:r>
              <a:rPr sz="2650" dirty="0">
                <a:solidFill>
                  <a:schemeClr val="bg1"/>
                </a:solidFill>
              </a:rPr>
              <a:t>10:6,9</a:t>
            </a:r>
            <a:r>
              <a:rPr lang="ru-RU" sz="2650" dirty="0">
                <a:solidFill>
                  <a:schemeClr val="bg1"/>
                </a:solidFill>
              </a:rPr>
              <a:t>)</a:t>
            </a:r>
            <a:endParaRPr sz="2650" dirty="0">
              <a:solidFill>
                <a:schemeClr val="bg1"/>
              </a:solidFill>
            </a:endParaRPr>
          </a:p>
          <a:p>
            <a:pPr marL="514350" marR="321469" indent="-514350" defTabSz="321469">
              <a:spcAft>
                <a:spcPts val="600"/>
              </a:spcAft>
              <a:buSzPct val="100000"/>
              <a:buFont typeface="+mj-lt"/>
              <a:buAutoNum type="arabicPeriod"/>
              <a:defRPr sz="5300" b="1">
                <a:latin typeface="Cambria"/>
                <a:ea typeface="Cambria"/>
                <a:cs typeface="Cambria"/>
                <a:sym typeface="Cambria"/>
              </a:defRPr>
            </a:pPr>
            <a:r>
              <a:rPr lang="ru-RU" sz="2650" dirty="0">
                <a:solidFill>
                  <a:schemeClr val="bg1"/>
                </a:solidFill>
              </a:rPr>
              <a:t>Наставляет </a:t>
            </a:r>
            <a:r>
              <a:rPr sz="2650" dirty="0">
                <a:solidFill>
                  <a:schemeClr val="bg1"/>
                </a:solidFill>
              </a:rPr>
              <a:t>(</a:t>
            </a:r>
            <a:r>
              <a:rPr lang="ru-RU" sz="2650" dirty="0">
                <a:solidFill>
                  <a:schemeClr val="bg1"/>
                </a:solidFill>
              </a:rPr>
              <a:t>реальный как манна и вода) (</a:t>
            </a:r>
            <a:r>
              <a:rPr lang="ru-RU" sz="2650" dirty="0" err="1">
                <a:solidFill>
                  <a:schemeClr val="bg1"/>
                </a:solidFill>
              </a:rPr>
              <a:t>Неем</a:t>
            </a:r>
            <a:r>
              <a:rPr lang="ru-RU" sz="2650" dirty="0">
                <a:solidFill>
                  <a:schemeClr val="bg1"/>
                </a:solidFill>
              </a:rPr>
              <a:t>.</a:t>
            </a:r>
            <a:r>
              <a:rPr sz="2650" dirty="0">
                <a:solidFill>
                  <a:schemeClr val="bg1"/>
                </a:solidFill>
              </a:rPr>
              <a:t> 9:20,30</a:t>
            </a:r>
            <a:r>
              <a:rPr lang="ru-RU" sz="2650" dirty="0">
                <a:solidFill>
                  <a:schemeClr val="bg1"/>
                </a:solidFill>
              </a:rPr>
              <a:t>)</a:t>
            </a:r>
            <a:endParaRPr sz="2650" dirty="0">
              <a:solidFill>
                <a:schemeClr val="bg1"/>
              </a:solidFill>
            </a:endParaRPr>
          </a:p>
          <a:p>
            <a:pPr marL="514350" marR="321469" indent="-514350" defTabSz="321469">
              <a:spcAft>
                <a:spcPts val="600"/>
              </a:spcAft>
              <a:buSzPct val="100000"/>
              <a:buFont typeface="+mj-lt"/>
              <a:buAutoNum type="arabicPeriod"/>
              <a:defRPr sz="5300" b="1">
                <a:latin typeface="Cambria"/>
                <a:ea typeface="Cambria"/>
                <a:cs typeface="Cambria"/>
                <a:sym typeface="Cambria"/>
              </a:defRPr>
            </a:pPr>
            <a:r>
              <a:rPr lang="ru-RU" sz="2650" dirty="0">
                <a:solidFill>
                  <a:schemeClr val="bg1"/>
                </a:solidFill>
              </a:rPr>
              <a:t>Отделён от Христа</a:t>
            </a:r>
            <a:r>
              <a:rPr sz="2650" dirty="0">
                <a:solidFill>
                  <a:schemeClr val="bg1"/>
                </a:solidFill>
              </a:rPr>
              <a:t> (</a:t>
            </a:r>
            <a:r>
              <a:rPr lang="ru-RU" sz="2650" dirty="0">
                <a:solidFill>
                  <a:schemeClr val="bg1"/>
                </a:solidFill>
              </a:rPr>
              <a:t>покоится на Христе</a:t>
            </a:r>
            <a:r>
              <a:rPr sz="2650" dirty="0">
                <a:solidFill>
                  <a:schemeClr val="bg1"/>
                </a:solidFill>
              </a:rPr>
              <a:t>)	</a:t>
            </a:r>
            <a:r>
              <a:rPr lang="ru-RU" sz="2650" dirty="0">
                <a:solidFill>
                  <a:schemeClr val="bg1"/>
                </a:solidFill>
              </a:rPr>
              <a:t>(</a:t>
            </a:r>
            <a:r>
              <a:rPr lang="ru-RU" sz="2650" dirty="0" err="1">
                <a:solidFill>
                  <a:schemeClr val="bg1"/>
                </a:solidFill>
              </a:rPr>
              <a:t>Ис</a:t>
            </a:r>
            <a:r>
              <a:rPr lang="ru-RU" sz="2650" dirty="0">
                <a:solidFill>
                  <a:schemeClr val="bg1"/>
                </a:solidFill>
              </a:rPr>
              <a:t>. </a:t>
            </a:r>
            <a:r>
              <a:rPr sz="2650" dirty="0">
                <a:solidFill>
                  <a:schemeClr val="bg1"/>
                </a:solidFill>
              </a:rPr>
              <a:t>11:2-5;42:1-5</a:t>
            </a:r>
            <a:r>
              <a:rPr lang="ru-RU" sz="2650" dirty="0">
                <a:solidFill>
                  <a:schemeClr val="bg1"/>
                </a:solidFill>
              </a:rPr>
              <a:t>; </a:t>
            </a:r>
            <a:r>
              <a:rPr sz="2650" dirty="0">
                <a:solidFill>
                  <a:schemeClr val="bg1"/>
                </a:solidFill>
              </a:rPr>
              <a:t>61:1; </a:t>
            </a:r>
            <a:r>
              <a:rPr lang="ru-RU" sz="2650" dirty="0">
                <a:solidFill>
                  <a:schemeClr val="bg1"/>
                </a:solidFill>
              </a:rPr>
              <a:t>Мф</a:t>
            </a:r>
            <a:r>
              <a:rPr sz="2650" dirty="0">
                <a:solidFill>
                  <a:schemeClr val="bg1"/>
                </a:solidFill>
              </a:rPr>
              <a:t>.12:16-19; </a:t>
            </a:r>
            <a:r>
              <a:rPr lang="ru-RU" sz="2650" dirty="0" err="1">
                <a:solidFill>
                  <a:schemeClr val="bg1"/>
                </a:solidFill>
              </a:rPr>
              <a:t>Лк</a:t>
            </a:r>
            <a:r>
              <a:rPr lang="ru-RU" sz="2650" dirty="0">
                <a:solidFill>
                  <a:schemeClr val="bg1"/>
                </a:solidFill>
              </a:rPr>
              <a:t>.</a:t>
            </a:r>
            <a:r>
              <a:rPr sz="2650" dirty="0">
                <a:solidFill>
                  <a:schemeClr val="bg1"/>
                </a:solidFill>
              </a:rPr>
              <a:t> 3:22</a:t>
            </a:r>
            <a:r>
              <a:rPr lang="ru-RU" sz="2650" dirty="0">
                <a:solidFill>
                  <a:schemeClr val="bg1"/>
                </a:solidFill>
              </a:rPr>
              <a:t>)</a:t>
            </a:r>
            <a:endParaRPr sz="2650" dirty="0">
              <a:solidFill>
                <a:schemeClr val="bg1"/>
              </a:solidFill>
            </a:endParaRPr>
          </a:p>
        </p:txBody>
      </p:sp>
      <p:sp>
        <p:nvSpPr>
          <p:cNvPr id="587" name="Holy Spirit"/>
          <p:cNvSpPr txBox="1"/>
          <p:nvPr/>
        </p:nvSpPr>
        <p:spPr>
          <a:xfrm>
            <a:off x="0" y="91583"/>
            <a:ext cx="12191999" cy="687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b="1">
                <a:effectLst>
                  <a:outerShdw blurRad="25400" dist="50800" dir="8100000" rotWithShape="0">
                    <a:srgbClr val="000000"/>
                  </a:outerShdw>
                </a:effectLst>
                <a:latin typeface="Helvetica"/>
                <a:ea typeface="Helvetica"/>
                <a:cs typeface="Helvetica"/>
                <a:sym typeface="Helvetica"/>
              </a:defRPr>
            </a:lvl1pPr>
          </a:lstStyle>
          <a:p>
            <a:pPr algn="ctr"/>
            <a:r>
              <a:rPr lang="ru-RU" sz="4000" dirty="0">
                <a:solidFill>
                  <a:schemeClr val="bg1"/>
                </a:solidFill>
              </a:rPr>
              <a:t>Святой Дух</a:t>
            </a:r>
            <a:endParaRPr sz="40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10.  Distinct from Christ and the Father                      Isaiah 48:16…"/>
          <p:cNvSpPr txBox="1"/>
          <p:nvPr/>
        </p:nvSpPr>
        <p:spPr>
          <a:xfrm>
            <a:off x="696687" y="-29838"/>
            <a:ext cx="11473541" cy="673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457200" marR="321469" indent="-457200" defTabSz="321469">
              <a:spcAft>
                <a:spcPts val="600"/>
              </a:spcAft>
              <a:buFont typeface="+mj-lt"/>
              <a:buAutoNum type="arabicPeriod" startAt="10"/>
              <a:defRPr b="1">
                <a:latin typeface="Cambria"/>
                <a:ea typeface="Cambria"/>
                <a:cs typeface="Cambria"/>
                <a:sym typeface="Cambria"/>
              </a:defRPr>
            </a:pPr>
            <a:r>
              <a:rPr lang="ru-RU" sz="2700" dirty="0">
                <a:solidFill>
                  <a:schemeClr val="bg1"/>
                </a:solidFill>
              </a:rPr>
              <a:t> Отличается от Христа и Отца (Ис. </a:t>
            </a:r>
            <a:r>
              <a:rPr sz="2700" dirty="0">
                <a:solidFill>
                  <a:schemeClr val="bg1"/>
                </a:solidFill>
              </a:rPr>
              <a:t>48:16</a:t>
            </a:r>
            <a:r>
              <a:rPr lang="ru-RU" sz="2700" dirty="0">
                <a:solidFill>
                  <a:schemeClr val="bg1"/>
                </a:solidFill>
              </a:rPr>
              <a:t>)</a:t>
            </a:r>
            <a:endParaRPr sz="2700" dirty="0">
              <a:solidFill>
                <a:schemeClr val="bg1"/>
              </a:solidFill>
            </a:endParaRPr>
          </a:p>
          <a:p>
            <a:pPr marL="457200" marR="321469" indent="-457200" defTabSz="321469">
              <a:spcAft>
                <a:spcPts val="600"/>
              </a:spcAft>
              <a:buFont typeface="+mj-lt"/>
              <a:buAutoNum type="arabicPeriod" startAt="10"/>
              <a:defRPr b="1">
                <a:latin typeface="Cambria"/>
                <a:ea typeface="Cambria"/>
                <a:cs typeface="Cambria"/>
                <a:sym typeface="Cambria"/>
              </a:defRPr>
            </a:pPr>
            <a:r>
              <a:rPr lang="ru-RU" sz="2700" dirty="0">
                <a:solidFill>
                  <a:schemeClr val="bg1"/>
                </a:solidFill>
              </a:rPr>
              <a:t> Замещает изгнанных злых духов (Мф.</a:t>
            </a:r>
            <a:r>
              <a:rPr sz="2700" dirty="0">
                <a:solidFill>
                  <a:schemeClr val="bg1"/>
                </a:solidFill>
              </a:rPr>
              <a:t> 12:28</a:t>
            </a:r>
            <a:r>
              <a:rPr lang="ru-RU" sz="2700" dirty="0">
                <a:solidFill>
                  <a:schemeClr val="bg1"/>
                </a:solidFill>
              </a:rPr>
              <a:t>)</a:t>
            </a:r>
            <a:endParaRPr sz="2700" dirty="0">
              <a:solidFill>
                <a:schemeClr val="bg1"/>
              </a:solidFill>
            </a:endParaRPr>
          </a:p>
          <a:p>
            <a:pPr marL="457200" marR="321469" indent="-457200" defTabSz="321469">
              <a:spcAft>
                <a:spcPts val="600"/>
              </a:spcAft>
              <a:buFont typeface="+mj-lt"/>
              <a:buAutoNum type="arabicPeriod" startAt="10"/>
              <a:defRPr b="1">
                <a:latin typeface="Cambria"/>
                <a:ea typeface="Cambria"/>
                <a:cs typeface="Cambria"/>
                <a:sym typeface="Cambria"/>
              </a:defRPr>
            </a:pPr>
            <a:r>
              <a:rPr lang="ru-RU" sz="2700" dirty="0">
                <a:solidFill>
                  <a:schemeClr val="bg1"/>
                </a:solidFill>
              </a:rPr>
              <a:t> Назван «Богом» (Деян.</a:t>
            </a:r>
            <a:r>
              <a:rPr sz="2700" dirty="0">
                <a:solidFill>
                  <a:schemeClr val="bg1"/>
                </a:solidFill>
              </a:rPr>
              <a:t> 5:3,4</a:t>
            </a:r>
            <a:r>
              <a:rPr lang="ru-RU" sz="2700" dirty="0">
                <a:solidFill>
                  <a:schemeClr val="bg1"/>
                </a:solidFill>
              </a:rPr>
              <a:t>)</a:t>
            </a:r>
            <a:endParaRPr sz="2700" dirty="0">
              <a:solidFill>
                <a:schemeClr val="bg1"/>
              </a:solidFill>
            </a:endParaRPr>
          </a:p>
          <a:p>
            <a:pPr marL="457200" marR="321469" indent="-457200" defTabSz="321469">
              <a:spcAft>
                <a:spcPts val="600"/>
              </a:spcAft>
              <a:buFont typeface="+mj-lt"/>
              <a:buAutoNum type="arabicPeriod" startAt="10"/>
              <a:defRPr b="1">
                <a:latin typeface="Cambria"/>
                <a:ea typeface="Cambria"/>
                <a:cs typeface="Cambria"/>
                <a:sym typeface="Cambria"/>
              </a:defRPr>
            </a:pPr>
            <a:r>
              <a:rPr lang="ru-RU" sz="2700" dirty="0">
                <a:solidFill>
                  <a:schemeClr val="bg1"/>
                </a:solidFill>
              </a:rPr>
              <a:t> Пребывает внутри (Ин. </a:t>
            </a:r>
            <a:r>
              <a:rPr sz="2700" dirty="0">
                <a:solidFill>
                  <a:schemeClr val="bg1"/>
                </a:solidFill>
              </a:rPr>
              <a:t>14:17</a:t>
            </a:r>
            <a:r>
              <a:rPr lang="ru-RU" sz="2700" dirty="0">
                <a:solidFill>
                  <a:schemeClr val="bg1"/>
                </a:solidFill>
              </a:rPr>
              <a:t>)</a:t>
            </a:r>
            <a:r>
              <a:rPr sz="2700" dirty="0">
                <a:solidFill>
                  <a:schemeClr val="bg1"/>
                </a:solidFill>
              </a:rPr>
              <a:t> </a:t>
            </a:r>
          </a:p>
          <a:p>
            <a:pPr marL="457200" marR="321469" indent="-457200" defTabSz="321469">
              <a:spcAft>
                <a:spcPts val="600"/>
              </a:spcAft>
              <a:buFont typeface="+mj-lt"/>
              <a:buAutoNum type="arabicPeriod" startAt="10"/>
              <a:defRPr b="1">
                <a:latin typeface="Cambria"/>
                <a:ea typeface="Cambria"/>
                <a:cs typeface="Cambria"/>
                <a:sym typeface="Cambria"/>
              </a:defRPr>
            </a:pPr>
            <a:r>
              <a:rPr lang="ru-RU" sz="2700" dirty="0">
                <a:solidFill>
                  <a:schemeClr val="bg1"/>
                </a:solidFill>
              </a:rPr>
              <a:t> Упоминается как «Он» (Ин.</a:t>
            </a:r>
            <a:r>
              <a:rPr sz="2700" dirty="0">
                <a:solidFill>
                  <a:schemeClr val="bg1"/>
                </a:solidFill>
              </a:rPr>
              <a:t> 14:16</a:t>
            </a:r>
            <a:r>
              <a:rPr lang="ru-RU" sz="2700" dirty="0">
                <a:solidFill>
                  <a:schemeClr val="bg1"/>
                </a:solidFill>
              </a:rPr>
              <a:t>)</a:t>
            </a:r>
            <a:endParaRPr sz="2700" dirty="0">
              <a:solidFill>
                <a:schemeClr val="bg1"/>
              </a:solidFill>
            </a:endParaRPr>
          </a:p>
          <a:p>
            <a:pPr marL="457200" marR="321469" indent="-457200" defTabSz="321469">
              <a:spcAft>
                <a:spcPts val="600"/>
              </a:spcAft>
              <a:buFont typeface="+mj-lt"/>
              <a:buAutoNum type="arabicPeriod" startAt="10"/>
              <a:defRPr b="1">
                <a:latin typeface="Cambria"/>
                <a:ea typeface="Cambria"/>
                <a:cs typeface="Cambria"/>
                <a:sym typeface="Cambria"/>
              </a:defRPr>
            </a:pPr>
            <a:r>
              <a:rPr lang="ru-RU" sz="2700" dirty="0">
                <a:solidFill>
                  <a:schemeClr val="bg1"/>
                </a:solidFill>
              </a:rPr>
              <a:t> Заменяет Христа на земле (Ин.</a:t>
            </a:r>
            <a:r>
              <a:rPr sz="2700" dirty="0">
                <a:solidFill>
                  <a:schemeClr val="bg1"/>
                </a:solidFill>
              </a:rPr>
              <a:t> 16:7</a:t>
            </a:r>
            <a:r>
              <a:rPr lang="ru-RU" sz="2700" dirty="0">
                <a:solidFill>
                  <a:schemeClr val="bg1"/>
                </a:solidFill>
              </a:rPr>
              <a:t>)</a:t>
            </a:r>
            <a:endParaRPr sz="2700" dirty="0">
              <a:solidFill>
                <a:schemeClr val="bg1"/>
              </a:solidFill>
            </a:endParaRPr>
          </a:p>
          <a:p>
            <a:pPr marL="457200" marR="321469" indent="-457200" defTabSz="321469">
              <a:spcAft>
                <a:spcPts val="600"/>
              </a:spcAft>
              <a:buFont typeface="+mj-lt"/>
              <a:buAutoNum type="arabicPeriod" startAt="10"/>
              <a:defRPr b="1">
                <a:latin typeface="Cambria"/>
                <a:ea typeface="Cambria"/>
                <a:cs typeface="Cambria"/>
                <a:sym typeface="Cambria"/>
              </a:defRPr>
            </a:pPr>
            <a:r>
              <a:rPr lang="ru-RU" sz="2700" dirty="0">
                <a:solidFill>
                  <a:schemeClr val="bg1"/>
                </a:solidFill>
              </a:rPr>
              <a:t> Утешает</a:t>
            </a:r>
            <a:r>
              <a:rPr sz="2700" dirty="0">
                <a:solidFill>
                  <a:schemeClr val="bg1"/>
                </a:solidFill>
              </a:rPr>
              <a:t> (</a:t>
            </a:r>
            <a:r>
              <a:rPr lang="ru-RU" sz="2700" dirty="0">
                <a:solidFill>
                  <a:schemeClr val="bg1"/>
                </a:solidFill>
              </a:rPr>
              <a:t>способен ощутить отчаяние) (Ин.</a:t>
            </a:r>
            <a:r>
              <a:rPr sz="2700" dirty="0">
                <a:solidFill>
                  <a:schemeClr val="bg1"/>
                </a:solidFill>
              </a:rPr>
              <a:t> 14:16</a:t>
            </a:r>
            <a:r>
              <a:rPr lang="ru-RU" sz="2700" dirty="0">
                <a:solidFill>
                  <a:schemeClr val="bg1"/>
                </a:solidFill>
              </a:rPr>
              <a:t>)</a:t>
            </a:r>
            <a:endParaRPr sz="2700" dirty="0">
              <a:solidFill>
                <a:schemeClr val="bg1"/>
              </a:solidFill>
            </a:endParaRPr>
          </a:p>
          <a:p>
            <a:pPr marL="457200" marR="321469" indent="-457200" defTabSz="321469">
              <a:spcAft>
                <a:spcPts val="600"/>
              </a:spcAft>
              <a:buFont typeface="+mj-lt"/>
              <a:buAutoNum type="arabicPeriod" startAt="10"/>
              <a:defRPr b="1">
                <a:latin typeface="Cambria"/>
                <a:ea typeface="Cambria"/>
                <a:cs typeface="Cambria"/>
                <a:sym typeface="Cambria"/>
              </a:defRPr>
            </a:pPr>
            <a:r>
              <a:rPr lang="ru-RU" sz="2700" dirty="0">
                <a:solidFill>
                  <a:schemeClr val="bg1"/>
                </a:solidFill>
              </a:rPr>
              <a:t> Учит</a:t>
            </a:r>
            <a:r>
              <a:rPr sz="2700" dirty="0">
                <a:solidFill>
                  <a:schemeClr val="bg1"/>
                </a:solidFill>
              </a:rPr>
              <a:t> (</a:t>
            </a:r>
            <a:r>
              <a:rPr lang="ru-RU" sz="2700" dirty="0">
                <a:solidFill>
                  <a:schemeClr val="bg1"/>
                </a:solidFill>
              </a:rPr>
              <a:t>способен обрабатывать и передавать информацию</a:t>
            </a:r>
            <a:r>
              <a:rPr sz="2700" dirty="0">
                <a:solidFill>
                  <a:schemeClr val="bg1"/>
                </a:solidFill>
              </a:rPr>
              <a:t>) </a:t>
            </a:r>
            <a:r>
              <a:rPr lang="ru-RU" sz="2700" dirty="0">
                <a:solidFill>
                  <a:schemeClr val="bg1"/>
                </a:solidFill>
              </a:rPr>
              <a:t>(Ин.</a:t>
            </a:r>
            <a:r>
              <a:rPr sz="2700" dirty="0">
                <a:solidFill>
                  <a:schemeClr val="bg1"/>
                </a:solidFill>
              </a:rPr>
              <a:t> 14:26</a:t>
            </a:r>
            <a:r>
              <a:rPr lang="ru-RU" sz="2700" dirty="0">
                <a:solidFill>
                  <a:schemeClr val="bg1"/>
                </a:solidFill>
              </a:rPr>
              <a:t>)</a:t>
            </a:r>
            <a:endParaRPr sz="2700" dirty="0">
              <a:solidFill>
                <a:schemeClr val="bg1"/>
              </a:solidFill>
            </a:endParaRPr>
          </a:p>
          <a:p>
            <a:pPr marL="457200" marR="321469" indent="-457200" defTabSz="321469">
              <a:spcAft>
                <a:spcPts val="600"/>
              </a:spcAft>
              <a:buFont typeface="+mj-lt"/>
              <a:buAutoNum type="arabicPeriod" startAt="10"/>
              <a:defRPr b="1">
                <a:latin typeface="Cambria"/>
                <a:ea typeface="Cambria"/>
                <a:cs typeface="Cambria"/>
                <a:sym typeface="Cambria"/>
              </a:defRPr>
            </a:pPr>
            <a:r>
              <a:rPr lang="ru-RU" sz="2700" dirty="0">
                <a:solidFill>
                  <a:schemeClr val="bg1"/>
                </a:solidFill>
              </a:rPr>
              <a:t> Свидетельствует</a:t>
            </a:r>
            <a:r>
              <a:rPr sz="2700" dirty="0">
                <a:solidFill>
                  <a:schemeClr val="bg1"/>
                </a:solidFill>
              </a:rPr>
              <a:t> (</a:t>
            </a:r>
            <a:r>
              <a:rPr lang="ru-RU" sz="2700" dirty="0">
                <a:solidFill>
                  <a:schemeClr val="bg1"/>
                </a:solidFill>
              </a:rPr>
              <a:t>очевидец для свидетельства</a:t>
            </a:r>
            <a:r>
              <a:rPr sz="2700" dirty="0">
                <a:solidFill>
                  <a:schemeClr val="bg1"/>
                </a:solidFill>
              </a:rPr>
              <a:t>) </a:t>
            </a:r>
            <a:r>
              <a:rPr lang="ru-RU" sz="2700" dirty="0">
                <a:solidFill>
                  <a:schemeClr val="bg1"/>
                </a:solidFill>
              </a:rPr>
              <a:t>(Ин.</a:t>
            </a:r>
            <a:r>
              <a:rPr sz="2700" dirty="0">
                <a:solidFill>
                  <a:schemeClr val="bg1"/>
                </a:solidFill>
              </a:rPr>
              <a:t> 15:26</a:t>
            </a:r>
            <a:r>
              <a:rPr lang="ru-RU" sz="2700" dirty="0">
                <a:solidFill>
                  <a:schemeClr val="bg1"/>
                </a:solidFill>
              </a:rPr>
              <a:t>)</a:t>
            </a:r>
            <a:endParaRPr sz="2700" dirty="0">
              <a:solidFill>
                <a:schemeClr val="bg1"/>
              </a:solidFill>
            </a:endParaRPr>
          </a:p>
          <a:p>
            <a:pPr marL="457200" marR="321469" indent="-457200" defTabSz="321469">
              <a:spcAft>
                <a:spcPts val="600"/>
              </a:spcAft>
              <a:buFont typeface="+mj-lt"/>
              <a:buAutoNum type="arabicPeriod" startAt="10"/>
              <a:defRPr b="1">
                <a:latin typeface="Cambria"/>
                <a:ea typeface="Cambria"/>
                <a:cs typeface="Cambria"/>
                <a:sym typeface="Cambria"/>
              </a:defRPr>
            </a:pPr>
            <a:r>
              <a:rPr lang="ru-RU" sz="2700" dirty="0">
                <a:solidFill>
                  <a:schemeClr val="bg1"/>
                </a:solidFill>
              </a:rPr>
              <a:t> Обличает</a:t>
            </a:r>
            <a:r>
              <a:rPr sz="2700" dirty="0">
                <a:solidFill>
                  <a:schemeClr val="bg1"/>
                </a:solidFill>
              </a:rPr>
              <a:t> (</a:t>
            </a:r>
            <a:r>
              <a:rPr lang="ru-RU" sz="2700" dirty="0">
                <a:solidFill>
                  <a:schemeClr val="bg1"/>
                </a:solidFill>
              </a:rPr>
              <a:t>различает добро и зло</a:t>
            </a:r>
            <a:r>
              <a:rPr sz="2700" dirty="0">
                <a:solidFill>
                  <a:schemeClr val="bg1"/>
                </a:solidFill>
              </a:rPr>
              <a:t>) </a:t>
            </a:r>
            <a:r>
              <a:rPr lang="ru-RU" sz="2700" dirty="0">
                <a:solidFill>
                  <a:schemeClr val="bg1"/>
                </a:solidFill>
              </a:rPr>
              <a:t>(Ин. </a:t>
            </a:r>
            <a:r>
              <a:rPr sz="2700" dirty="0">
                <a:solidFill>
                  <a:schemeClr val="bg1"/>
                </a:solidFill>
              </a:rPr>
              <a:t>16:8</a:t>
            </a:r>
            <a:r>
              <a:rPr lang="ru-RU" sz="2700" dirty="0">
                <a:solidFill>
                  <a:schemeClr val="bg1"/>
                </a:solidFill>
              </a:rPr>
              <a:t>)</a:t>
            </a:r>
            <a:endParaRPr sz="2700" dirty="0">
              <a:solidFill>
                <a:schemeClr val="bg1"/>
              </a:solidFill>
            </a:endParaRPr>
          </a:p>
          <a:p>
            <a:pPr marL="457200" marR="321469" indent="-457200" defTabSz="321469">
              <a:spcAft>
                <a:spcPts val="600"/>
              </a:spcAft>
              <a:buFont typeface="+mj-lt"/>
              <a:buAutoNum type="arabicPeriod" startAt="10"/>
              <a:defRPr b="1">
                <a:latin typeface="Cambria"/>
                <a:ea typeface="Cambria"/>
                <a:cs typeface="Cambria"/>
                <a:sym typeface="Cambria"/>
              </a:defRPr>
            </a:pPr>
            <a:r>
              <a:rPr lang="ru-RU" sz="2700" dirty="0">
                <a:solidFill>
                  <a:schemeClr val="bg1"/>
                </a:solidFill>
              </a:rPr>
              <a:t> Ведёт к истине </a:t>
            </a:r>
            <a:r>
              <a:rPr sz="2700" dirty="0">
                <a:solidFill>
                  <a:schemeClr val="bg1"/>
                </a:solidFill>
              </a:rPr>
              <a:t>(</a:t>
            </a:r>
            <a:r>
              <a:rPr lang="ru-RU" sz="2700" dirty="0">
                <a:solidFill>
                  <a:schemeClr val="bg1"/>
                </a:solidFill>
              </a:rPr>
              <a:t>когнитивное мышление и проницательность</a:t>
            </a:r>
            <a:r>
              <a:rPr sz="2700" dirty="0">
                <a:solidFill>
                  <a:schemeClr val="bg1"/>
                </a:solidFill>
              </a:rPr>
              <a:t>)</a:t>
            </a:r>
            <a:r>
              <a:rPr lang="ru-RU" sz="2700" dirty="0">
                <a:solidFill>
                  <a:schemeClr val="bg1"/>
                </a:solidFill>
              </a:rPr>
              <a:t> (Ин. </a:t>
            </a:r>
            <a:r>
              <a:rPr sz="2700" dirty="0">
                <a:solidFill>
                  <a:schemeClr val="bg1"/>
                </a:solidFill>
              </a:rPr>
              <a:t>16:13</a:t>
            </a:r>
            <a:r>
              <a:rPr lang="ru-RU" sz="2700" dirty="0">
                <a:solidFill>
                  <a:schemeClr val="bg1"/>
                </a:solidFill>
              </a:rPr>
              <a:t>)</a:t>
            </a:r>
            <a:endParaRPr sz="2700" dirty="0">
              <a:solidFill>
                <a:schemeClr val="bg1"/>
              </a:solidFill>
            </a:endParaRPr>
          </a:p>
          <a:p>
            <a:pPr marL="457200" marR="321469" indent="-457200" defTabSz="321469">
              <a:spcAft>
                <a:spcPts val="600"/>
              </a:spcAft>
              <a:buFont typeface="+mj-lt"/>
              <a:buAutoNum type="arabicPeriod" startAt="10"/>
              <a:defRPr b="1">
                <a:latin typeface="Cambria"/>
                <a:ea typeface="Cambria"/>
                <a:cs typeface="Cambria"/>
                <a:sym typeface="Cambria"/>
              </a:defRPr>
            </a:pPr>
            <a:r>
              <a:rPr lang="ru-RU" sz="2700" dirty="0">
                <a:solidFill>
                  <a:schemeClr val="bg1"/>
                </a:solidFill>
              </a:rPr>
              <a:t> Слышит</a:t>
            </a:r>
            <a:r>
              <a:rPr sz="2700" dirty="0">
                <a:solidFill>
                  <a:schemeClr val="bg1"/>
                </a:solidFill>
              </a:rPr>
              <a:t> (</a:t>
            </a:r>
            <a:r>
              <a:rPr lang="ru-RU" sz="2700" dirty="0">
                <a:solidFill>
                  <a:schemeClr val="bg1"/>
                </a:solidFill>
              </a:rPr>
              <a:t>способен воспринимать и истолковывать</a:t>
            </a:r>
            <a:r>
              <a:rPr sz="2700" dirty="0">
                <a:solidFill>
                  <a:schemeClr val="bg1"/>
                </a:solidFill>
              </a:rPr>
              <a:t>)</a:t>
            </a:r>
            <a:r>
              <a:rPr lang="ru-RU" sz="2700" dirty="0">
                <a:solidFill>
                  <a:schemeClr val="bg1"/>
                </a:solidFill>
              </a:rPr>
              <a:t>(Ин.</a:t>
            </a:r>
            <a:r>
              <a:rPr sz="2700" dirty="0">
                <a:solidFill>
                  <a:schemeClr val="bg1"/>
                </a:solidFill>
              </a:rPr>
              <a:t> 16:13</a:t>
            </a:r>
            <a:r>
              <a:rPr lang="ru-RU" sz="2700" dirty="0">
                <a:solidFill>
                  <a:schemeClr val="bg1"/>
                </a:solidFill>
              </a:rPr>
              <a:t>)</a:t>
            </a:r>
            <a:endParaRPr sz="27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21.  Speaks  (Must be able to communicate)             John16:13…"/>
          <p:cNvSpPr txBox="1"/>
          <p:nvPr/>
        </p:nvSpPr>
        <p:spPr>
          <a:xfrm>
            <a:off x="1047404" y="782339"/>
            <a:ext cx="10518519" cy="50735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514350" marR="321469" indent="-514350" defTabSz="321469">
              <a:spcAft>
                <a:spcPts val="1200"/>
              </a:spcAft>
              <a:buFont typeface="+mj-lt"/>
              <a:buAutoNum type="arabicPeriod" startAt="22"/>
              <a:defRPr sz="5300" b="1">
                <a:latin typeface="Cambria"/>
                <a:ea typeface="Cambria"/>
                <a:cs typeface="Cambria"/>
                <a:sym typeface="Cambria"/>
              </a:defRPr>
            </a:pPr>
            <a:r>
              <a:rPr lang="ru-RU" sz="2650" dirty="0">
                <a:solidFill>
                  <a:schemeClr val="bg1"/>
                </a:solidFill>
              </a:rPr>
              <a:t> Говорит</a:t>
            </a:r>
            <a:r>
              <a:rPr sz="2650" dirty="0">
                <a:solidFill>
                  <a:schemeClr val="bg1"/>
                </a:solidFill>
              </a:rPr>
              <a:t> (</a:t>
            </a:r>
            <a:r>
              <a:rPr lang="ru-RU" sz="2650" dirty="0">
                <a:solidFill>
                  <a:schemeClr val="bg1"/>
                </a:solidFill>
              </a:rPr>
              <a:t>способен общаться) (Ин. </a:t>
            </a:r>
            <a:r>
              <a:rPr sz="2650" dirty="0">
                <a:solidFill>
                  <a:schemeClr val="bg1"/>
                </a:solidFill>
              </a:rPr>
              <a:t>16:13</a:t>
            </a:r>
            <a:r>
              <a:rPr lang="ru-RU" sz="2650" dirty="0">
                <a:solidFill>
                  <a:schemeClr val="bg1"/>
                </a:solidFill>
              </a:rPr>
              <a:t>)</a:t>
            </a:r>
            <a:r>
              <a:rPr sz="2650" dirty="0">
                <a:solidFill>
                  <a:schemeClr val="bg1"/>
                </a:solidFill>
              </a:rPr>
              <a:t> </a:t>
            </a:r>
          </a:p>
          <a:p>
            <a:pPr marL="514350" marR="321469" indent="-514350" defTabSz="321469">
              <a:spcAft>
                <a:spcPts val="1200"/>
              </a:spcAft>
              <a:buFont typeface="+mj-lt"/>
              <a:buAutoNum type="arabicPeriod" startAt="22"/>
              <a:defRPr sz="5300" b="1">
                <a:latin typeface="Cambria"/>
                <a:ea typeface="Cambria"/>
                <a:cs typeface="Cambria"/>
                <a:sym typeface="Cambria"/>
              </a:defRPr>
            </a:pPr>
            <a:r>
              <a:rPr lang="ru-RU" sz="2650" dirty="0">
                <a:solidFill>
                  <a:schemeClr val="bg1"/>
                </a:solidFill>
              </a:rPr>
              <a:t> Показывает </a:t>
            </a:r>
            <a:r>
              <a:rPr sz="2650" dirty="0">
                <a:solidFill>
                  <a:schemeClr val="bg1"/>
                </a:solidFill>
              </a:rPr>
              <a:t>(</a:t>
            </a:r>
            <a:r>
              <a:rPr lang="ru-RU" sz="2650" dirty="0">
                <a:solidFill>
                  <a:schemeClr val="bg1"/>
                </a:solidFill>
              </a:rPr>
              <a:t>знаком с будущем) (Ин.</a:t>
            </a:r>
            <a:r>
              <a:rPr sz="2650" dirty="0">
                <a:solidFill>
                  <a:schemeClr val="bg1"/>
                </a:solidFill>
              </a:rPr>
              <a:t> 16</a:t>
            </a:r>
            <a:r>
              <a:rPr lang="ru-RU" sz="2650" dirty="0">
                <a:solidFill>
                  <a:schemeClr val="bg1"/>
                </a:solidFill>
              </a:rPr>
              <a:t>:</a:t>
            </a:r>
            <a:r>
              <a:rPr sz="2650" dirty="0">
                <a:solidFill>
                  <a:schemeClr val="bg1"/>
                </a:solidFill>
              </a:rPr>
              <a:t>14</a:t>
            </a:r>
            <a:r>
              <a:rPr lang="ru-RU" sz="2650" dirty="0">
                <a:solidFill>
                  <a:schemeClr val="bg1"/>
                </a:solidFill>
              </a:rPr>
              <a:t>)</a:t>
            </a:r>
            <a:endParaRPr sz="2650" dirty="0">
              <a:solidFill>
                <a:schemeClr val="bg1"/>
              </a:solidFill>
            </a:endParaRPr>
          </a:p>
          <a:p>
            <a:pPr marL="514350" marR="321469" indent="-514350" defTabSz="321469">
              <a:spcAft>
                <a:spcPts val="1200"/>
              </a:spcAft>
              <a:buFont typeface="+mj-lt"/>
              <a:buAutoNum type="arabicPeriod" startAt="22"/>
              <a:defRPr sz="5300" b="1">
                <a:latin typeface="Cambria"/>
                <a:ea typeface="Cambria"/>
                <a:cs typeface="Cambria"/>
                <a:sym typeface="Cambria"/>
              </a:defRPr>
            </a:pPr>
            <a:r>
              <a:rPr lang="ru-RU" sz="2650" dirty="0">
                <a:solidFill>
                  <a:schemeClr val="bg1"/>
                </a:solidFill>
              </a:rPr>
              <a:t> Повелевает</a:t>
            </a:r>
            <a:r>
              <a:rPr sz="2650" dirty="0">
                <a:solidFill>
                  <a:schemeClr val="bg1"/>
                </a:solidFill>
              </a:rPr>
              <a:t> (</a:t>
            </a:r>
            <a:r>
              <a:rPr lang="ru-RU" sz="2650" dirty="0">
                <a:solidFill>
                  <a:schemeClr val="bg1"/>
                </a:solidFill>
              </a:rPr>
              <a:t>личность, имеющая власть, повелевает Петру) (</a:t>
            </a:r>
            <a:r>
              <a:rPr lang="ru-RU" sz="2650" dirty="0" err="1">
                <a:solidFill>
                  <a:schemeClr val="bg1"/>
                </a:solidFill>
              </a:rPr>
              <a:t>Деян</a:t>
            </a:r>
            <a:r>
              <a:rPr lang="ru-RU" sz="2650" dirty="0">
                <a:solidFill>
                  <a:schemeClr val="bg1"/>
                </a:solidFill>
              </a:rPr>
              <a:t>.</a:t>
            </a:r>
            <a:r>
              <a:rPr sz="2650" dirty="0">
                <a:solidFill>
                  <a:schemeClr val="bg1"/>
                </a:solidFill>
              </a:rPr>
              <a:t> 10:19,20</a:t>
            </a:r>
            <a:r>
              <a:rPr lang="ru-RU" sz="2650" dirty="0">
                <a:solidFill>
                  <a:schemeClr val="bg1"/>
                </a:solidFill>
              </a:rPr>
              <a:t>)</a:t>
            </a:r>
            <a:endParaRPr sz="2650" dirty="0">
              <a:solidFill>
                <a:schemeClr val="bg1"/>
              </a:solidFill>
            </a:endParaRPr>
          </a:p>
          <a:p>
            <a:pPr marL="514350" marR="321469" indent="-514350" defTabSz="321469">
              <a:spcAft>
                <a:spcPts val="1200"/>
              </a:spcAft>
              <a:buFont typeface="+mj-lt"/>
              <a:buAutoNum type="arabicPeriod" startAt="22"/>
              <a:defRPr sz="5300" b="1">
                <a:latin typeface="Cambria"/>
                <a:ea typeface="Cambria"/>
                <a:cs typeface="Cambria"/>
                <a:sym typeface="Cambria"/>
              </a:defRPr>
            </a:pPr>
            <a:r>
              <a:rPr lang="ru-RU" sz="2650" dirty="0">
                <a:solidFill>
                  <a:schemeClr val="bg1"/>
                </a:solidFill>
              </a:rPr>
              <a:t> Может быть огорчён (имеет чувства)</a:t>
            </a:r>
            <a:r>
              <a:rPr sz="2650" dirty="0">
                <a:solidFill>
                  <a:schemeClr val="bg1"/>
                </a:solidFill>
              </a:rPr>
              <a:t> </a:t>
            </a:r>
            <a:r>
              <a:rPr lang="ru-RU" sz="2650" dirty="0">
                <a:solidFill>
                  <a:schemeClr val="bg1"/>
                </a:solidFill>
              </a:rPr>
              <a:t>(</a:t>
            </a:r>
            <a:r>
              <a:rPr lang="ru-RU" sz="2650" dirty="0" err="1">
                <a:solidFill>
                  <a:schemeClr val="bg1"/>
                </a:solidFill>
              </a:rPr>
              <a:t>Ис</a:t>
            </a:r>
            <a:r>
              <a:rPr lang="ru-RU" sz="2650" dirty="0">
                <a:solidFill>
                  <a:schemeClr val="bg1"/>
                </a:solidFill>
              </a:rPr>
              <a:t>. </a:t>
            </a:r>
            <a:r>
              <a:rPr sz="2650" dirty="0">
                <a:solidFill>
                  <a:schemeClr val="bg1"/>
                </a:solidFill>
              </a:rPr>
              <a:t>63:10; </a:t>
            </a:r>
            <a:r>
              <a:rPr lang="ru-RU" sz="2650" dirty="0" err="1">
                <a:solidFill>
                  <a:schemeClr val="bg1"/>
                </a:solidFill>
              </a:rPr>
              <a:t>Еф</a:t>
            </a:r>
            <a:r>
              <a:rPr lang="ru-RU" sz="2650" dirty="0">
                <a:solidFill>
                  <a:schemeClr val="bg1"/>
                </a:solidFill>
              </a:rPr>
              <a:t>.</a:t>
            </a:r>
            <a:r>
              <a:rPr sz="2650" dirty="0">
                <a:solidFill>
                  <a:schemeClr val="bg1"/>
                </a:solidFill>
              </a:rPr>
              <a:t> 4:30</a:t>
            </a:r>
            <a:r>
              <a:rPr lang="ru-RU" sz="2650" dirty="0">
                <a:solidFill>
                  <a:schemeClr val="bg1"/>
                </a:solidFill>
              </a:rPr>
              <a:t>)</a:t>
            </a:r>
            <a:endParaRPr sz="2650" dirty="0">
              <a:solidFill>
                <a:schemeClr val="bg1"/>
              </a:solidFill>
            </a:endParaRPr>
          </a:p>
          <a:p>
            <a:pPr marL="514350" marR="321469" indent="-514350" defTabSz="321469">
              <a:spcAft>
                <a:spcPts val="1200"/>
              </a:spcAft>
              <a:buFont typeface="+mj-lt"/>
              <a:buAutoNum type="arabicPeriod" startAt="22"/>
              <a:defRPr sz="5300" b="1">
                <a:latin typeface="Cambria"/>
                <a:ea typeface="Cambria"/>
                <a:cs typeface="Cambria"/>
                <a:sym typeface="Cambria"/>
              </a:defRPr>
            </a:pPr>
            <a:r>
              <a:rPr lang="ru-RU" sz="2650" dirty="0">
                <a:solidFill>
                  <a:schemeClr val="bg1"/>
                </a:solidFill>
              </a:rPr>
              <a:t> Против Него можно согрешить (Мф. </a:t>
            </a:r>
            <a:r>
              <a:rPr sz="2650" dirty="0">
                <a:solidFill>
                  <a:schemeClr val="bg1"/>
                </a:solidFill>
              </a:rPr>
              <a:t>12:31,32</a:t>
            </a:r>
            <a:r>
              <a:rPr lang="ru-RU" sz="2650" dirty="0">
                <a:solidFill>
                  <a:schemeClr val="bg1"/>
                </a:solidFill>
              </a:rPr>
              <a:t>)</a:t>
            </a:r>
            <a:endParaRPr sz="2650" dirty="0">
              <a:solidFill>
                <a:schemeClr val="bg1"/>
              </a:solidFill>
            </a:endParaRPr>
          </a:p>
          <a:p>
            <a:pPr marL="514350" marR="321469" indent="-514350" defTabSz="321469">
              <a:spcAft>
                <a:spcPts val="1200"/>
              </a:spcAft>
              <a:buFont typeface="+mj-lt"/>
              <a:buAutoNum type="arabicPeriod" startAt="22"/>
              <a:defRPr sz="5300" b="1">
                <a:latin typeface="Cambria"/>
                <a:ea typeface="Cambria"/>
                <a:cs typeface="Cambria"/>
                <a:sym typeface="Cambria"/>
              </a:defRPr>
            </a:pPr>
            <a:r>
              <a:rPr lang="ru-RU" sz="2650" dirty="0">
                <a:solidFill>
                  <a:schemeClr val="bg1"/>
                </a:solidFill>
              </a:rPr>
              <a:t> Может быть угашен сердцем</a:t>
            </a:r>
            <a:r>
              <a:rPr sz="2650" dirty="0">
                <a:solidFill>
                  <a:schemeClr val="bg1"/>
                </a:solidFill>
              </a:rPr>
              <a:t> </a:t>
            </a:r>
            <a:r>
              <a:rPr lang="ru-RU" sz="2650" dirty="0">
                <a:solidFill>
                  <a:schemeClr val="bg1"/>
                </a:solidFill>
              </a:rPr>
              <a:t>(</a:t>
            </a:r>
            <a:r>
              <a:rPr sz="2650" dirty="0">
                <a:solidFill>
                  <a:schemeClr val="bg1"/>
                </a:solidFill>
              </a:rPr>
              <a:t>1 </a:t>
            </a:r>
            <a:r>
              <a:rPr lang="ru-RU" sz="2650" dirty="0">
                <a:solidFill>
                  <a:schemeClr val="bg1"/>
                </a:solidFill>
              </a:rPr>
              <a:t>Фес.</a:t>
            </a:r>
            <a:r>
              <a:rPr sz="2650" dirty="0">
                <a:solidFill>
                  <a:schemeClr val="bg1"/>
                </a:solidFill>
              </a:rPr>
              <a:t> 5:19</a:t>
            </a:r>
            <a:r>
              <a:rPr lang="ru-RU" sz="2650" dirty="0">
                <a:solidFill>
                  <a:schemeClr val="bg1"/>
                </a:solidFill>
              </a:rPr>
              <a:t>)</a:t>
            </a:r>
            <a:endParaRPr sz="2650" dirty="0">
              <a:solidFill>
                <a:schemeClr val="bg1"/>
              </a:solidFill>
            </a:endParaRPr>
          </a:p>
          <a:p>
            <a:pPr marL="514350" marR="321469" indent="-514350" defTabSz="321469">
              <a:spcAft>
                <a:spcPts val="1200"/>
              </a:spcAft>
              <a:buFont typeface="+mj-lt"/>
              <a:buAutoNum type="arabicPeriod" startAt="22"/>
              <a:defRPr sz="5300" b="1">
                <a:latin typeface="Cambria"/>
                <a:ea typeface="Cambria"/>
                <a:cs typeface="Cambria"/>
                <a:sym typeface="Cambria"/>
              </a:defRPr>
            </a:pPr>
            <a:r>
              <a:rPr lang="ru-RU" sz="2650" dirty="0">
                <a:solidFill>
                  <a:schemeClr val="bg1"/>
                </a:solidFill>
              </a:rPr>
              <a:t> Взывает к воспоминаниям</a:t>
            </a:r>
            <a:r>
              <a:rPr sz="2650" dirty="0">
                <a:solidFill>
                  <a:schemeClr val="bg1"/>
                </a:solidFill>
              </a:rPr>
              <a:t> (</a:t>
            </a:r>
            <a:r>
              <a:rPr lang="ru-RU" sz="2650" dirty="0">
                <a:solidFill>
                  <a:schemeClr val="bg1"/>
                </a:solidFill>
              </a:rPr>
              <a:t>хранит информацию, вспоминает и знает именно то, что хранится в памяти человека</a:t>
            </a:r>
            <a:r>
              <a:rPr sz="2650" dirty="0">
                <a:solidFill>
                  <a:schemeClr val="bg1"/>
                </a:solidFill>
              </a:rPr>
              <a:t>) </a:t>
            </a:r>
            <a:r>
              <a:rPr lang="ru-RU" sz="2650" dirty="0">
                <a:solidFill>
                  <a:schemeClr val="bg1"/>
                </a:solidFill>
              </a:rPr>
              <a:t>(Ин. </a:t>
            </a:r>
            <a:r>
              <a:rPr sz="2650" dirty="0">
                <a:solidFill>
                  <a:schemeClr val="bg1"/>
                </a:solidFill>
              </a:rPr>
              <a:t>14:26</a:t>
            </a:r>
            <a:r>
              <a:rPr lang="ru-RU" sz="2650" dirty="0">
                <a:solidFill>
                  <a:schemeClr val="bg1"/>
                </a:solidFill>
              </a:rPr>
              <a:t>)</a:t>
            </a:r>
            <a:r>
              <a:rPr sz="2650" dirty="0">
                <a:solidFill>
                  <a:schemeClr val="bg1"/>
                </a:solidFill>
              </a:rPr>
              <a:t> </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28. Makes intercession  (Separate from Christ’s)Rom. 8:26, 27…"/>
          <p:cNvSpPr txBox="1"/>
          <p:nvPr/>
        </p:nvSpPr>
        <p:spPr>
          <a:xfrm>
            <a:off x="892629" y="993034"/>
            <a:ext cx="10330542" cy="4350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514350" marR="321469" indent="-514350" algn="just" defTabSz="321469">
              <a:spcAft>
                <a:spcPts val="600"/>
              </a:spcAft>
              <a:buFont typeface="+mj-lt"/>
              <a:buAutoNum type="arabicPeriod" startAt="29"/>
              <a:defRPr sz="5400" b="1">
                <a:latin typeface="Cambria"/>
                <a:ea typeface="Cambria"/>
                <a:cs typeface="Cambria"/>
                <a:sym typeface="Cambria"/>
              </a:defRPr>
            </a:pPr>
            <a:r>
              <a:rPr lang="ru-RU" sz="2700" dirty="0">
                <a:solidFill>
                  <a:schemeClr val="bg1"/>
                </a:solidFill>
              </a:rPr>
              <a:t> Ходатайствует (отдельно от Христа) (Рим.</a:t>
            </a:r>
            <a:r>
              <a:rPr sz="2700" dirty="0">
                <a:solidFill>
                  <a:schemeClr val="bg1"/>
                </a:solidFill>
              </a:rPr>
              <a:t> 8:26,27</a:t>
            </a:r>
            <a:r>
              <a:rPr lang="ru-RU" sz="2700" dirty="0">
                <a:solidFill>
                  <a:schemeClr val="bg1"/>
                </a:solidFill>
              </a:rPr>
              <a:t>)</a:t>
            </a:r>
            <a:endParaRPr sz="2700" dirty="0">
              <a:solidFill>
                <a:schemeClr val="bg1"/>
              </a:solidFill>
            </a:endParaRPr>
          </a:p>
          <a:p>
            <a:pPr marL="514350" marR="321469" indent="-514350" algn="just" defTabSz="321469">
              <a:spcAft>
                <a:spcPts val="600"/>
              </a:spcAft>
              <a:buFont typeface="+mj-lt"/>
              <a:buAutoNum type="arabicPeriod" startAt="29"/>
              <a:defRPr sz="5400" b="1">
                <a:latin typeface="Cambria"/>
                <a:ea typeface="Cambria"/>
                <a:cs typeface="Cambria"/>
                <a:sym typeface="Cambria"/>
              </a:defRPr>
            </a:pPr>
            <a:r>
              <a:rPr lang="ru-RU" sz="2700" dirty="0">
                <a:solidFill>
                  <a:schemeClr val="bg1"/>
                </a:solidFill>
              </a:rPr>
              <a:t> Даёт силу (Рим.</a:t>
            </a:r>
            <a:r>
              <a:rPr sz="2700" dirty="0">
                <a:solidFill>
                  <a:schemeClr val="bg1"/>
                </a:solidFill>
              </a:rPr>
              <a:t> 15:13</a:t>
            </a:r>
            <a:r>
              <a:rPr lang="ru-RU" sz="2700" dirty="0">
                <a:solidFill>
                  <a:schemeClr val="bg1"/>
                </a:solidFill>
              </a:rPr>
              <a:t>)</a:t>
            </a:r>
            <a:endParaRPr sz="2700" dirty="0">
              <a:solidFill>
                <a:schemeClr val="bg1"/>
              </a:solidFill>
            </a:endParaRPr>
          </a:p>
          <a:p>
            <a:pPr marL="514350" marR="321469" indent="-514350" algn="just" defTabSz="321469">
              <a:spcAft>
                <a:spcPts val="600"/>
              </a:spcAft>
              <a:buFont typeface="+mj-lt"/>
              <a:buAutoNum type="arabicPeriod" startAt="29"/>
              <a:defRPr sz="5400" b="1">
                <a:latin typeface="Cambria"/>
                <a:ea typeface="Cambria"/>
                <a:cs typeface="Cambria"/>
                <a:sym typeface="Cambria"/>
              </a:defRPr>
            </a:pPr>
            <a:r>
              <a:rPr lang="ru-RU" sz="2700" dirty="0">
                <a:solidFill>
                  <a:schemeClr val="bg1"/>
                </a:solidFill>
              </a:rPr>
              <a:t> Свидетель</a:t>
            </a:r>
            <a:r>
              <a:rPr sz="2700" dirty="0">
                <a:solidFill>
                  <a:schemeClr val="bg1"/>
                </a:solidFill>
              </a:rPr>
              <a:t>  (</a:t>
            </a:r>
            <a:r>
              <a:rPr lang="ru-RU" sz="2700" dirty="0">
                <a:solidFill>
                  <a:schemeClr val="bg1"/>
                </a:solidFill>
              </a:rPr>
              <a:t>способен понимать и рассказывать</a:t>
            </a:r>
            <a:r>
              <a:rPr sz="2700" dirty="0">
                <a:solidFill>
                  <a:schemeClr val="bg1"/>
                </a:solidFill>
              </a:rPr>
              <a:t>)	</a:t>
            </a:r>
            <a:r>
              <a:rPr lang="ru-RU" sz="2700" dirty="0">
                <a:solidFill>
                  <a:schemeClr val="bg1"/>
                </a:solidFill>
              </a:rPr>
              <a:t>       (Евр.</a:t>
            </a:r>
            <a:r>
              <a:rPr sz="2700" dirty="0">
                <a:solidFill>
                  <a:schemeClr val="bg1"/>
                </a:solidFill>
              </a:rPr>
              <a:t> 10:15</a:t>
            </a:r>
            <a:r>
              <a:rPr lang="ru-RU" sz="2700" dirty="0">
                <a:solidFill>
                  <a:schemeClr val="bg1"/>
                </a:solidFill>
              </a:rPr>
              <a:t>)</a:t>
            </a:r>
            <a:endParaRPr sz="2700" dirty="0">
              <a:solidFill>
                <a:schemeClr val="bg1"/>
              </a:solidFill>
            </a:endParaRPr>
          </a:p>
          <a:p>
            <a:pPr marL="514350" marR="321469" indent="-514350" algn="just" defTabSz="321469">
              <a:spcAft>
                <a:spcPts val="600"/>
              </a:spcAft>
              <a:buFont typeface="+mj-lt"/>
              <a:buAutoNum type="arabicPeriod" startAt="29"/>
              <a:defRPr sz="5400" b="1">
                <a:latin typeface="Cambria"/>
                <a:ea typeface="Cambria"/>
                <a:cs typeface="Cambria"/>
                <a:sym typeface="Cambria"/>
              </a:defRPr>
            </a:pPr>
            <a:r>
              <a:rPr lang="ru-RU" sz="2700" dirty="0">
                <a:solidFill>
                  <a:schemeClr val="bg1"/>
                </a:solidFill>
              </a:rPr>
              <a:t> Руководит новозаветной церковью </a:t>
            </a:r>
          </a:p>
          <a:p>
            <a:pPr marL="514350" marR="321469" indent="-514350" algn="just" defTabSz="321469">
              <a:spcAft>
                <a:spcPts val="600"/>
              </a:spcAft>
              <a:buFont typeface="+mj-lt"/>
              <a:buAutoNum type="arabicPeriod" startAt="29"/>
              <a:defRPr sz="5400" b="1">
                <a:latin typeface="Cambria"/>
                <a:ea typeface="Cambria"/>
                <a:cs typeface="Cambria"/>
                <a:sym typeface="Cambria"/>
              </a:defRPr>
            </a:pPr>
            <a:r>
              <a:rPr lang="ru-RU" sz="2700" dirty="0">
                <a:solidFill>
                  <a:schemeClr val="bg1"/>
                </a:solidFill>
              </a:rPr>
              <a:t> Даёт духовные дары (1 Кор. </a:t>
            </a:r>
            <a:r>
              <a:rPr sz="2700" dirty="0">
                <a:solidFill>
                  <a:schemeClr val="bg1"/>
                </a:solidFill>
              </a:rPr>
              <a:t>12:4-12</a:t>
            </a:r>
            <a:r>
              <a:rPr lang="ru-RU" sz="2700" dirty="0">
                <a:solidFill>
                  <a:schemeClr val="bg1"/>
                </a:solidFill>
              </a:rPr>
              <a:t>)</a:t>
            </a:r>
            <a:endParaRPr sz="2700" dirty="0">
              <a:solidFill>
                <a:schemeClr val="bg1"/>
              </a:solidFill>
            </a:endParaRPr>
          </a:p>
          <a:p>
            <a:pPr marL="514350" marR="321469" indent="-514350" algn="just" defTabSz="321469">
              <a:spcAft>
                <a:spcPts val="600"/>
              </a:spcAft>
              <a:buFont typeface="+mj-lt"/>
              <a:buAutoNum type="arabicPeriod" startAt="29"/>
              <a:defRPr sz="5400" b="1">
                <a:latin typeface="Cambria"/>
                <a:ea typeface="Cambria"/>
                <a:cs typeface="Cambria"/>
                <a:sym typeface="Cambria"/>
              </a:defRPr>
            </a:pPr>
            <a:r>
              <a:rPr lang="ru-RU" sz="2700" dirty="0">
                <a:solidFill>
                  <a:schemeClr val="bg1"/>
                </a:solidFill>
              </a:rPr>
              <a:t> Даёт веру (1 Кор.</a:t>
            </a:r>
            <a:r>
              <a:rPr sz="2700" dirty="0">
                <a:solidFill>
                  <a:schemeClr val="bg1"/>
                </a:solidFill>
              </a:rPr>
              <a:t> 12:9</a:t>
            </a:r>
            <a:r>
              <a:rPr lang="ru-RU" sz="2700" dirty="0">
                <a:solidFill>
                  <a:schemeClr val="bg1"/>
                </a:solidFill>
              </a:rPr>
              <a:t>)</a:t>
            </a:r>
            <a:endParaRPr sz="2700" dirty="0">
              <a:solidFill>
                <a:schemeClr val="bg1"/>
              </a:solidFill>
            </a:endParaRPr>
          </a:p>
          <a:p>
            <a:pPr marL="514350" marR="321469" indent="-514350" algn="just" defTabSz="321469">
              <a:spcAft>
                <a:spcPts val="600"/>
              </a:spcAft>
              <a:buFont typeface="+mj-lt"/>
              <a:buAutoNum type="arabicPeriod" startAt="29"/>
              <a:defRPr sz="5400" b="1">
                <a:latin typeface="Cambria"/>
                <a:ea typeface="Cambria"/>
                <a:cs typeface="Cambria"/>
                <a:sym typeface="Cambria"/>
              </a:defRPr>
            </a:pPr>
            <a:r>
              <a:rPr lang="ru-RU" sz="2700" dirty="0">
                <a:solidFill>
                  <a:schemeClr val="bg1"/>
                </a:solidFill>
              </a:rPr>
              <a:t> Запечатлевает верующих (</a:t>
            </a:r>
            <a:r>
              <a:rPr lang="ru-RU" sz="2700" dirty="0" err="1">
                <a:solidFill>
                  <a:schemeClr val="bg1"/>
                </a:solidFill>
              </a:rPr>
              <a:t>Еф</a:t>
            </a:r>
            <a:r>
              <a:rPr lang="ru-RU" sz="2700" dirty="0">
                <a:solidFill>
                  <a:schemeClr val="bg1"/>
                </a:solidFill>
              </a:rPr>
              <a:t>.</a:t>
            </a:r>
            <a:r>
              <a:rPr sz="2700" dirty="0">
                <a:solidFill>
                  <a:schemeClr val="bg1"/>
                </a:solidFill>
              </a:rPr>
              <a:t> 4:30</a:t>
            </a:r>
            <a:r>
              <a:rPr lang="ru-RU" sz="2700" dirty="0">
                <a:solidFill>
                  <a:schemeClr val="bg1"/>
                </a:solidFill>
              </a:rPr>
              <a:t>)</a:t>
            </a:r>
            <a:endParaRPr sz="2700" dirty="0">
              <a:solidFill>
                <a:schemeClr val="bg1"/>
              </a:solidFill>
            </a:endParaRPr>
          </a:p>
          <a:p>
            <a:pPr marL="514350" marR="321469" indent="-514350" algn="just" defTabSz="321469">
              <a:spcAft>
                <a:spcPts val="600"/>
              </a:spcAft>
              <a:buFont typeface="+mj-lt"/>
              <a:buAutoNum type="arabicPeriod" startAt="29"/>
              <a:defRPr sz="5400" b="1">
                <a:latin typeface="Cambria"/>
                <a:ea typeface="Cambria"/>
                <a:cs typeface="Cambria"/>
                <a:sym typeface="Cambria"/>
              </a:defRPr>
            </a:pPr>
            <a:r>
              <a:rPr lang="ru-RU" sz="2700" dirty="0">
                <a:solidFill>
                  <a:schemeClr val="bg1"/>
                </a:solidFill>
              </a:rPr>
              <a:t> Освящает (Рим. </a:t>
            </a:r>
            <a:r>
              <a:rPr sz="2700" dirty="0">
                <a:solidFill>
                  <a:schemeClr val="bg1"/>
                </a:solidFill>
              </a:rPr>
              <a:t>15:16</a:t>
            </a:r>
            <a:r>
              <a:rPr lang="ru-RU" sz="2700" dirty="0">
                <a:solidFill>
                  <a:schemeClr val="bg1"/>
                </a:solidFill>
              </a:rPr>
              <a:t>)</a:t>
            </a:r>
            <a:endParaRPr sz="27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The prince of the power of evil can only be held in check by the power of God in the third person of the Godhead, the Holy Spirit.”  Ev. p. 617.2}"/>
          <p:cNvSpPr txBox="1"/>
          <p:nvPr/>
        </p:nvSpPr>
        <p:spPr>
          <a:xfrm>
            <a:off x="1683110" y="1433365"/>
            <a:ext cx="9348069" cy="3603872"/>
          </a:xfrm>
          <a:prstGeom prst="rect">
            <a:avLst/>
          </a:prstGeom>
          <a:ln w="12700">
            <a:miter lim="400000"/>
          </a:ln>
          <a:effectLst>
            <a:outerShdw blurRad="63500" dist="25400" dir="5400000" rotWithShape="0">
              <a:srgbClr val="000000">
                <a:alpha val="988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marR="321469" algn="ctr" defTabSz="321469">
              <a:defRPr sz="7900" b="1">
                <a:effectLst>
                  <a:outerShdw blurRad="25400" dist="50800" dir="5400000" rotWithShape="0">
                    <a:srgbClr val="000000"/>
                  </a:outerShdw>
                </a:effectLst>
                <a:latin typeface="Helvetica Neue"/>
                <a:ea typeface="Helvetica Neue"/>
                <a:cs typeface="Helvetica Neue"/>
                <a:sym typeface="Helvetica Neue"/>
              </a:defRPr>
            </a:pPr>
            <a:r>
              <a:rPr lang="ru-RU" sz="3950" dirty="0">
                <a:solidFill>
                  <a:schemeClr val="bg1"/>
                </a:solidFill>
              </a:rPr>
              <a:t>«Князя сил зла может укротить только сила Божья в третьей Личности Божества, то есть Святом Духе».</a:t>
            </a:r>
          </a:p>
          <a:p>
            <a:pPr marR="321469" algn="r" defTabSz="321469">
              <a:defRPr sz="7900" b="1">
                <a:effectLst>
                  <a:outerShdw blurRad="25400" dist="50800" dir="5400000" rotWithShape="0">
                    <a:srgbClr val="000000"/>
                  </a:outerShdw>
                </a:effectLst>
                <a:latin typeface="Helvetica Neue"/>
                <a:ea typeface="Helvetica Neue"/>
                <a:cs typeface="Helvetica Neue"/>
                <a:sym typeface="Helvetica Neue"/>
              </a:defRPr>
            </a:pPr>
            <a:br>
              <a:rPr sz="3950" dirty="0">
                <a:solidFill>
                  <a:schemeClr val="bg1"/>
                </a:solidFill>
              </a:rPr>
            </a:br>
            <a:r>
              <a:rPr lang="ru-RU" sz="3200" i="1" dirty="0">
                <a:solidFill>
                  <a:schemeClr val="bg1"/>
                </a:solidFill>
              </a:rPr>
              <a:t>Евангелизм, с. </a:t>
            </a:r>
            <a:r>
              <a:rPr sz="3200" i="1" dirty="0">
                <a:solidFill>
                  <a:schemeClr val="bg1"/>
                </a:solidFill>
              </a:rPr>
              <a:t>617.2</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816</Words>
  <Application>Microsoft Macintosh PowerPoint</Application>
  <PresentationFormat>Широкоэкранный</PresentationFormat>
  <Paragraphs>65</Paragraphs>
  <Slides>14</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14</vt:i4>
      </vt:variant>
    </vt:vector>
  </HeadingPairs>
  <TitlesOfParts>
    <vt:vector size="24" baseType="lpstr">
      <vt:lpstr>Arial</vt:lpstr>
      <vt:lpstr>Calibri</vt:lpstr>
      <vt:lpstr>Calibri Light</vt:lpstr>
      <vt:lpstr>Cambria</vt:lpstr>
      <vt:lpstr>FranklinGotTReg</vt:lpstr>
      <vt:lpstr>Helvetica</vt:lpstr>
      <vt:lpstr>Helvetica Neue</vt:lpstr>
      <vt:lpstr>Helvetica Neue Light</vt:lpstr>
      <vt:lpstr>Helvetica Neue Medium</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Torres, Louis</dc:creator>
  <cp:lastModifiedBy>Microsoft Office User</cp:lastModifiedBy>
  <cp:revision>15</cp:revision>
  <dcterms:created xsi:type="dcterms:W3CDTF">2023-03-06T04:57:50Z</dcterms:created>
  <dcterms:modified xsi:type="dcterms:W3CDTF">2023-03-10T08:33:09Z</dcterms:modified>
</cp:coreProperties>
</file>