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1pPr>
    <a:lvl2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2pPr>
    <a:lvl3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3pPr>
    <a:lvl4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4pPr>
    <a:lvl5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5pPr>
    <a:lvl6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6pPr>
    <a:lvl7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7pPr>
    <a:lvl8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8pPr>
    <a:lvl9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rgbClr val="375A7D"/>
          </a:solidFill>
        </a:fill>
      </a:tcStyle>
    </a:wholeTbl>
    <a:band2H>
      <a:tcTxStyle/>
      <a:tcStyle>
        <a:tcBdr/>
        <a:fill>
          <a:solidFill>
            <a:srgbClr val="3B7499"/>
          </a:solidFill>
        </a:fill>
      </a:tcStyle>
    </a:band2H>
    <a:firstCol>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rgbClr val="53D5FD"/>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Col>
    <a:lastRow>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rgbClr val="53D5FD"/>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lastRow>
    <a:firstRow>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rgbClr val="53D5FD"/>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Row>
  </a:tblStyle>
  <a:tblStyle styleId="{C7B018BB-80A7-4F77-B60F-C8B233D01FF8}" styleName="">
    <a:tblBg/>
    <a:wholeTbl>
      <a:tcTxStyle b="off" i="off">
        <a:font>
          <a:latin typeface="Avenir Next Medium"/>
          <a:ea typeface="Avenir Next Medium"/>
          <a:cs typeface="Avenir Next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0A0A0A">
              <a:alpha val="92000"/>
            </a:srgbClr>
          </a:solidFill>
        </a:fill>
      </a:tcStyle>
    </a:band2H>
    <a:firstCol>
      <a:tcTxStyle b="off" i="off">
        <a:font>
          <a:latin typeface="Avenir Next Medium"/>
          <a:ea typeface="Avenir Next Medium"/>
          <a:cs typeface="Avenir Next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Avenir Next Medium"/>
          <a:ea typeface="Avenir Next Medium"/>
          <a:cs typeface="Avenir Next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Avenir Next Medium"/>
          <a:ea typeface="Avenir Next Medium"/>
          <a:cs typeface="Avenir Next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EEE7283C-3CF3-47DC-8721-378D4A62B228}" styleName="">
    <a:tblBg/>
    <a:wholeTbl>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noFill/>
        </a:fill>
      </a:tcStyle>
    </a:wholeTbl>
    <a:band2H>
      <a:tcTxStyle/>
      <a:tcStyle>
        <a:tcBdr/>
        <a:fill>
          <a:solidFill>
            <a:srgbClr val="00EDFF">
              <a:alpha val="24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5186"/>
                  <a:lumOff val="-28409"/>
                </a:schemeClr>
              </a:solidFill>
              <a:prstDash val="solid"/>
              <a:miter lim="400000"/>
            </a:ln>
          </a:insideV>
        </a:tcBdr>
        <a:fill>
          <a:solidFill>
            <a:schemeClr val="accent2">
              <a:satOff val="-5186"/>
              <a:lumOff val="-12389"/>
            </a:schemeClr>
          </a:solid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chemeClr val="accent2">
              <a:satOff val="-5186"/>
              <a:lumOff val="-28409"/>
            </a:schemeClr>
          </a:solidFill>
        </a:fill>
      </a:tcStyle>
    </a:firstRow>
  </a:tblStyle>
  <a:tblStyle styleId="{CF821DB8-F4EB-4A41-A1BA-3FCAFE7338EE}" styleName="">
    <a:tblBg/>
    <a:wholeTb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a:tcStyle>
        <a:tcBdr/>
        <a:fill>
          <a:solidFill>
            <a:srgbClr val="6D6D6D">
              <a:alpha val="25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
          <a:latin typeface="Avenir Next Regular"/>
          <a:ea typeface="Avenir Next Regular"/>
          <a:cs typeface="Avenir Next Regular"/>
        </a:font>
        <a:schemeClr val="accent2">
          <a:satOff val="44164"/>
          <a:lumOff val="14231"/>
        </a:schemeClr>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023" autoAdjust="0"/>
  </p:normalViewPr>
  <p:slideViewPr>
    <p:cSldViewPr snapToGrid="0">
      <p:cViewPr varScale="1">
        <p:scale>
          <a:sx n="23" d="100"/>
          <a:sy n="23" d="100"/>
        </p:scale>
        <p:origin x="77"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143000" y="685800"/>
            <a:ext cx="4572000" cy="3429000"/>
          </a:xfrm>
          <a:prstGeom prst="rect">
            <a:avLst/>
          </a:prstGeom>
        </p:spPr>
        <p:txBody>
          <a:bodyPr/>
          <a:lstStyle/>
          <a:p>
            <a:endParaRPr/>
          </a:p>
        </p:txBody>
      </p:sp>
      <p:sp>
        <p:nvSpPr>
          <p:cNvPr id="146" name="Shape 1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000">
        <a:latin typeface="Helvetica Neue"/>
        <a:ea typeface="Helvetica Neue"/>
        <a:cs typeface="Helvetica Neue"/>
        <a:sym typeface="Helvetica Neue"/>
      </a:defRPr>
    </a:lvl1pPr>
    <a:lvl2pPr indent="228600" defTabSz="457200" latinLnBrk="0">
      <a:lnSpc>
        <a:spcPct val="117999"/>
      </a:lnSpc>
      <a:defRPr sz="2000">
        <a:latin typeface="Helvetica Neue"/>
        <a:ea typeface="Helvetica Neue"/>
        <a:cs typeface="Helvetica Neue"/>
        <a:sym typeface="Helvetica Neue"/>
      </a:defRPr>
    </a:lvl2pPr>
    <a:lvl3pPr indent="457200" defTabSz="457200" latinLnBrk="0">
      <a:lnSpc>
        <a:spcPct val="117999"/>
      </a:lnSpc>
      <a:defRPr sz="2000">
        <a:latin typeface="Helvetica Neue"/>
        <a:ea typeface="Helvetica Neue"/>
        <a:cs typeface="Helvetica Neue"/>
        <a:sym typeface="Helvetica Neue"/>
      </a:defRPr>
    </a:lvl3pPr>
    <a:lvl4pPr indent="685800" defTabSz="457200" latinLnBrk="0">
      <a:lnSpc>
        <a:spcPct val="117999"/>
      </a:lnSpc>
      <a:defRPr sz="2000">
        <a:latin typeface="Helvetica Neue"/>
        <a:ea typeface="Helvetica Neue"/>
        <a:cs typeface="Helvetica Neue"/>
        <a:sym typeface="Helvetica Neue"/>
      </a:defRPr>
    </a:lvl4pPr>
    <a:lvl5pPr indent="914400" defTabSz="457200" latinLnBrk="0">
      <a:lnSpc>
        <a:spcPct val="117999"/>
      </a:lnSpc>
      <a:defRPr sz="2000">
        <a:latin typeface="Helvetica Neue"/>
        <a:ea typeface="Helvetica Neue"/>
        <a:cs typeface="Helvetica Neue"/>
        <a:sym typeface="Helvetica Neue"/>
      </a:defRPr>
    </a:lvl5pPr>
    <a:lvl6pPr indent="1143000" defTabSz="457200" latinLnBrk="0">
      <a:lnSpc>
        <a:spcPct val="117999"/>
      </a:lnSpc>
      <a:defRPr sz="2000">
        <a:latin typeface="Helvetica Neue"/>
        <a:ea typeface="Helvetica Neue"/>
        <a:cs typeface="Helvetica Neue"/>
        <a:sym typeface="Helvetica Neue"/>
      </a:defRPr>
    </a:lvl6pPr>
    <a:lvl7pPr indent="1371600" defTabSz="457200" latinLnBrk="0">
      <a:lnSpc>
        <a:spcPct val="117999"/>
      </a:lnSpc>
      <a:defRPr sz="2000">
        <a:latin typeface="Helvetica Neue"/>
        <a:ea typeface="Helvetica Neue"/>
        <a:cs typeface="Helvetica Neue"/>
        <a:sym typeface="Helvetica Neue"/>
      </a:defRPr>
    </a:lvl7pPr>
    <a:lvl8pPr indent="1600200" defTabSz="457200" latinLnBrk="0">
      <a:lnSpc>
        <a:spcPct val="117999"/>
      </a:lnSpc>
      <a:defRPr sz="2000">
        <a:latin typeface="Helvetica Neue"/>
        <a:ea typeface="Helvetica Neue"/>
        <a:cs typeface="Helvetica Neue"/>
        <a:sym typeface="Helvetica Neue"/>
      </a:defRPr>
    </a:lvl8pPr>
    <a:lvl9pPr indent="1828800" defTabSz="457200" latinLnBrk="0">
      <a:lnSpc>
        <a:spcPct val="117999"/>
      </a:lnSpc>
      <a:defRPr sz="20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Задолго до того, как золотистые лучи восходящего солнца отразились в речной глади Евфрата, дворец вавилонского царя пришел в движение.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xfrm>
            <a:off x="381000" y="685800"/>
            <a:ext cx="6096000" cy="3429000"/>
          </a:xfrm>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Доводы мудрецов были разумны, но правда была на стороне царя. В течение многих лет он щедро поддерживал этих советников. Они утверждали, что обладают экстрасенсорными способностями и имеют связь с богами, могут читать по звездам и предсказывать будущее. Теперь им предстояло либо подтвердить свои притязания, либо признаться во лжи.</a:t>
            </a:r>
          </a:p>
          <a:p>
            <a:r>
              <a:t>Мудрецы отчаянно тянули время, но царь расценил их нерешительность как доказательство того, что они – мошенники. В гневе Навуходоносор приказал: «Казнить их! Казнить всех вавилонских мудрецов!»</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xfrm>
            <a:off x="381000" y="685800"/>
            <a:ext cx="6096000" cy="3429000"/>
          </a:xfrm>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r>
              <a:t>Ариох, начальник царской стражи, поспешил выполнить приказ царя. Однако в то утро во дворец были вызваны не все мудрецы, а только самые старшие и опытные. После царского приказа о казни всех мудрецов послали за остальными. Среди них были четверо еврейских юношей –Даниил, Анания, Мисаил и Азария. Они были захвачены в плен армией Навуходоносора во время палестинской военной кампании. Навуходоносор забрал их к себе во дворец, чтобы дать образование. Вавилонские цари отбирали самых талантливых и перспективных пленников и готовили из них себе советников.</a:t>
            </a:r>
          </a:p>
          <a:p>
            <a:r>
              <a:t>Даниил спросил Ариоха, почему царь издал такой суровый указ. Ариох рассказал Даниилу, что произошло.</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xfrm>
            <a:off x="381000" y="685800"/>
            <a:ext cx="6096000" cy="3429000"/>
          </a:xfrm>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t>«И Даниил вошел, и упросил царя дать ему время, и он представит царю толкование сна». (Дан 2:16)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t>В отчаянии царь согласился дать Даниилу время. Какая ответственность легла на плечи Даниила! На карту была поставлена не только его жизнь и жизнь троих его друзей, но и жизни всех вавилонских мудрецов. Многое зависело от того, что Даниил сделает в следующие несколько часов. Библия рассказывает об этом:</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381000" y="685800"/>
            <a:ext cx="6096000" cy="342900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t>«Даниил пришел в дом свой, и рассказал дело Анании, Мисаилу и Азарии, товарищам своим, чтобы они просили милости у Бога небесного об этой тайне, дабы Даниил и товарищи его не погибли с прочими мудрецами Вавилонскими». (Дан 2:17-18)</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xfrm>
            <a:off x="381000" y="685800"/>
            <a:ext cx="6096000" cy="3429000"/>
          </a:xfrm>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t>Четверо еврейских юношей горячо помолились о том, чтобы Бог незамедлительно открыл им тайну царского сновидения.</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xfrm>
            <a:off x="381000" y="685800"/>
            <a:ext cx="6096000" cy="3429000"/>
          </a:xfrm>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r>
              <a:t>«И тогда открыта была тайна Даниилу в ночном видении, и Даниил благословил Бога небесного». (Дан. 2:19)</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xfrm>
            <a:off x="381000" y="685800"/>
            <a:ext cx="6096000" cy="3429000"/>
          </a:xfrm>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r>
              <a:t>Когда Бог открыл Даниилу сон и его толкование, тот поспешил к Ариоху и сказал:</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xfrm>
            <a:off x="381000" y="685800"/>
            <a:ext cx="6096000" cy="3429000"/>
          </a:xfrm>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r>
              <a:t>«Не убивай мудрецов Вавилонских; введи меня к царю, и я открою значение сна». (Дан. 2:24)</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xfrm>
            <a:off x="381000" y="685800"/>
            <a:ext cx="6096000" cy="3429000"/>
          </a:xfrm>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r>
              <a:t>Ариох тотчас привел Даниила к царю и сказал, что нашел среди пленников человека, который может рассказать царю его сон.</a:t>
            </a:r>
          </a:p>
          <a:p>
            <a:r>
              <a:t>Навуходоносор, должно быть, усомнился в том, что еврейский юноша способен рассказать ему то, что не смогли рассказать седовласые мудрецы. Поэтому, пристально глядя на Даниила, царь спросил:</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xfrm>
            <a:off x="381000" y="685800"/>
            <a:ext cx="6096000" cy="3429000"/>
          </a:xfrm>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r>
              <a:t>Царские советники спешили во дворец. Дело не терпело отлагательств. Царю Навуходоносору приснился сон, который сильно его встревожил, но он не мог вспомнить его содержание. Поскольку царь придавал большое значение сновидениям, он решил во что бы то ни было узнать сон и его толкование. Несмотря на ранний час царь Навуходоносор призвал во дворец главных астрологов, магов и заклинателей.</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xfrm>
            <a:off x="381000" y="685800"/>
            <a:ext cx="6096000" cy="3429000"/>
          </a:xfrm>
          <a:prstGeom prst="rect">
            <a:avLst/>
          </a:prstGeom>
        </p:spPr>
        <p:txBody>
          <a:bodyPr/>
          <a:lstStyle/>
          <a:p>
            <a:endParaRPr/>
          </a:p>
        </p:txBody>
      </p:sp>
      <p:sp>
        <p:nvSpPr>
          <p:cNvPr id="373" name="Shape 373"/>
          <p:cNvSpPr>
            <a:spLocks noGrp="1"/>
          </p:cNvSpPr>
          <p:nvPr>
            <p:ph type="body" sz="quarter" idx="1"/>
          </p:nvPr>
        </p:nvSpPr>
        <p:spPr>
          <a:prstGeom prst="rect">
            <a:avLst/>
          </a:prstGeom>
        </p:spPr>
        <p:txBody>
          <a:bodyPr/>
          <a:lstStyle/>
          <a:p>
            <a:r>
              <a:t>«Можешь ли ты сказать мне сон, который я видел, и значение его? Даниил отвечал царю и сказал: тайны, о которой царь спрашивает, не могут открыть царю ни мудрецы, ни обаятели, ни тайноведцы, ни гадатели. Но есть на небесах Бог, открывающий тайны; и Он открыл царю Навуходоносору, что будет в последние дни. Сон твой и видения главы твоей на ложе твоем были такие:» Дан. (2:26-28).</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xfrm>
            <a:off x="381000" y="685800"/>
            <a:ext cx="6096000" cy="3429000"/>
          </a:xfrm>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p>
            <a:r>
              <a:t>Скромный Даниил смело говорил от имени Бога. Есть только один надежный источник информации о будущем – Небесный Бог.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xfrm>
            <a:off x="381000" y="685800"/>
            <a:ext cx="6096000" cy="3429000"/>
          </a:xfrm>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r>
              <a:rPr dirty="0"/>
              <a:t>«</a:t>
            </a:r>
            <a:r>
              <a:rPr dirty="0" err="1"/>
              <a:t>Ты</a:t>
            </a:r>
            <a:r>
              <a:rPr dirty="0"/>
              <a:t>, </a:t>
            </a:r>
            <a:r>
              <a:rPr dirty="0" err="1"/>
              <a:t>царь</a:t>
            </a:r>
            <a:r>
              <a:rPr dirty="0"/>
              <a:t>, </a:t>
            </a:r>
            <a:r>
              <a:rPr dirty="0" err="1"/>
              <a:t>на</a:t>
            </a:r>
            <a:r>
              <a:rPr dirty="0"/>
              <a:t> </a:t>
            </a:r>
            <a:r>
              <a:rPr dirty="0" err="1"/>
              <a:t>ложе</a:t>
            </a:r>
            <a:r>
              <a:rPr dirty="0"/>
              <a:t> </a:t>
            </a:r>
            <a:r>
              <a:rPr dirty="0" err="1"/>
              <a:t>твоем</a:t>
            </a:r>
            <a:r>
              <a:rPr dirty="0"/>
              <a:t> </a:t>
            </a:r>
            <a:r>
              <a:rPr dirty="0" err="1"/>
              <a:t>думал</a:t>
            </a:r>
            <a:r>
              <a:rPr dirty="0"/>
              <a:t> о </a:t>
            </a:r>
            <a:r>
              <a:rPr dirty="0" err="1"/>
              <a:t>том</a:t>
            </a:r>
            <a:r>
              <a:rPr dirty="0"/>
              <a:t>, </a:t>
            </a:r>
            <a:r>
              <a:rPr dirty="0" err="1"/>
              <a:t>что</a:t>
            </a:r>
            <a:r>
              <a:rPr dirty="0"/>
              <a:t> </a:t>
            </a:r>
            <a:r>
              <a:rPr dirty="0" err="1"/>
              <a:t>будет</a:t>
            </a:r>
            <a:r>
              <a:rPr dirty="0"/>
              <a:t> </a:t>
            </a:r>
            <a:r>
              <a:rPr dirty="0" err="1"/>
              <a:t>после</a:t>
            </a:r>
            <a:r>
              <a:rPr dirty="0"/>
              <a:t> </a:t>
            </a:r>
            <a:r>
              <a:rPr dirty="0" err="1"/>
              <a:t>сего</a:t>
            </a:r>
            <a:r>
              <a:rPr dirty="0"/>
              <a:t>? и </a:t>
            </a:r>
            <a:r>
              <a:rPr dirty="0" err="1"/>
              <a:t>Открывающий</a:t>
            </a:r>
            <a:r>
              <a:rPr dirty="0"/>
              <a:t> </a:t>
            </a:r>
            <a:r>
              <a:rPr dirty="0" err="1"/>
              <a:t>тайны</a:t>
            </a:r>
            <a:r>
              <a:rPr dirty="0"/>
              <a:t> </a:t>
            </a:r>
            <a:r>
              <a:rPr dirty="0" err="1"/>
              <a:t>показал</a:t>
            </a:r>
            <a:r>
              <a:rPr dirty="0"/>
              <a:t> </a:t>
            </a:r>
            <a:r>
              <a:rPr dirty="0" err="1"/>
              <a:t>тебе</a:t>
            </a:r>
            <a:r>
              <a:rPr dirty="0"/>
              <a:t> </a:t>
            </a:r>
            <a:r>
              <a:rPr dirty="0" err="1"/>
              <a:t>то</a:t>
            </a:r>
            <a:r>
              <a:rPr dirty="0"/>
              <a:t>, </a:t>
            </a:r>
            <a:r>
              <a:rPr dirty="0" err="1"/>
              <a:t>что</a:t>
            </a:r>
            <a:r>
              <a:rPr dirty="0"/>
              <a:t> </a:t>
            </a:r>
            <a:r>
              <a:rPr dirty="0" err="1"/>
              <a:t>будет</a:t>
            </a:r>
            <a:r>
              <a:rPr dirty="0"/>
              <a:t>. А </a:t>
            </a:r>
            <a:r>
              <a:rPr dirty="0" err="1"/>
              <a:t>мне</a:t>
            </a:r>
            <a:r>
              <a:rPr dirty="0"/>
              <a:t> </a:t>
            </a:r>
            <a:r>
              <a:rPr dirty="0" err="1"/>
              <a:t>тайна</a:t>
            </a:r>
            <a:r>
              <a:rPr dirty="0"/>
              <a:t> </a:t>
            </a:r>
            <a:r>
              <a:rPr dirty="0" err="1"/>
              <a:t>сия</a:t>
            </a:r>
            <a:r>
              <a:rPr dirty="0"/>
              <a:t> </a:t>
            </a:r>
            <a:r>
              <a:rPr dirty="0" err="1"/>
              <a:t>открыта</a:t>
            </a:r>
            <a:r>
              <a:rPr dirty="0"/>
              <a:t> </a:t>
            </a:r>
            <a:r>
              <a:rPr dirty="0" err="1"/>
              <a:t>не</a:t>
            </a:r>
            <a:r>
              <a:rPr dirty="0"/>
              <a:t> </a:t>
            </a:r>
            <a:r>
              <a:rPr dirty="0" err="1"/>
              <a:t>потому</a:t>
            </a:r>
            <a:r>
              <a:rPr dirty="0"/>
              <a:t>, </a:t>
            </a:r>
            <a:r>
              <a:rPr dirty="0" err="1"/>
              <a:t>чтобы</a:t>
            </a:r>
            <a:r>
              <a:rPr dirty="0"/>
              <a:t> я </a:t>
            </a:r>
            <a:r>
              <a:rPr dirty="0" err="1"/>
              <a:t>был</a:t>
            </a:r>
            <a:r>
              <a:rPr dirty="0"/>
              <a:t> </a:t>
            </a:r>
            <a:r>
              <a:rPr dirty="0" err="1"/>
              <a:t>мудрее</a:t>
            </a:r>
            <a:r>
              <a:rPr dirty="0"/>
              <a:t> </a:t>
            </a:r>
            <a:r>
              <a:rPr dirty="0" err="1"/>
              <a:t>всех</a:t>
            </a:r>
            <a:r>
              <a:rPr dirty="0"/>
              <a:t> </a:t>
            </a:r>
            <a:r>
              <a:rPr dirty="0" err="1"/>
              <a:t>живущих</a:t>
            </a:r>
            <a:r>
              <a:rPr dirty="0"/>
              <a:t>, </a:t>
            </a:r>
            <a:r>
              <a:rPr dirty="0" err="1"/>
              <a:t>но</a:t>
            </a:r>
            <a:r>
              <a:rPr dirty="0"/>
              <a:t> </a:t>
            </a:r>
            <a:r>
              <a:rPr dirty="0" err="1"/>
              <a:t>для</a:t>
            </a:r>
            <a:r>
              <a:rPr dirty="0"/>
              <a:t> </a:t>
            </a:r>
            <a:r>
              <a:rPr dirty="0" err="1"/>
              <a:t>того</a:t>
            </a:r>
            <a:r>
              <a:rPr dirty="0"/>
              <a:t>, </a:t>
            </a:r>
            <a:r>
              <a:rPr dirty="0" err="1"/>
              <a:t>чтобы</a:t>
            </a:r>
            <a:r>
              <a:rPr dirty="0"/>
              <a:t> </a:t>
            </a:r>
            <a:r>
              <a:rPr dirty="0" err="1"/>
              <a:t>открыто</a:t>
            </a:r>
            <a:r>
              <a:rPr dirty="0"/>
              <a:t> </a:t>
            </a:r>
            <a:r>
              <a:rPr dirty="0" err="1"/>
              <a:t>было</a:t>
            </a:r>
            <a:r>
              <a:rPr dirty="0"/>
              <a:t> </a:t>
            </a:r>
            <a:r>
              <a:rPr dirty="0" err="1"/>
              <a:t>царю</a:t>
            </a:r>
            <a:r>
              <a:rPr dirty="0"/>
              <a:t> </a:t>
            </a:r>
            <a:r>
              <a:rPr dirty="0" err="1"/>
              <a:t>разумение</a:t>
            </a:r>
            <a:r>
              <a:rPr dirty="0"/>
              <a:t> и </a:t>
            </a:r>
            <a:r>
              <a:rPr dirty="0" err="1"/>
              <a:t>чтобы</a:t>
            </a:r>
            <a:r>
              <a:rPr dirty="0"/>
              <a:t> </a:t>
            </a:r>
            <a:r>
              <a:rPr dirty="0" err="1"/>
              <a:t>ты</a:t>
            </a:r>
            <a:r>
              <a:rPr dirty="0"/>
              <a:t> </a:t>
            </a:r>
            <a:r>
              <a:rPr dirty="0" err="1"/>
              <a:t>узнал</a:t>
            </a:r>
            <a:r>
              <a:rPr dirty="0"/>
              <a:t> </a:t>
            </a:r>
            <a:r>
              <a:rPr dirty="0" err="1"/>
              <a:t>помышления</a:t>
            </a:r>
            <a:r>
              <a:rPr dirty="0"/>
              <a:t> </a:t>
            </a:r>
            <a:r>
              <a:rPr dirty="0" err="1"/>
              <a:t>сердца</a:t>
            </a:r>
            <a:r>
              <a:rPr dirty="0"/>
              <a:t> </a:t>
            </a:r>
            <a:r>
              <a:rPr dirty="0" err="1"/>
              <a:t>твоего</a:t>
            </a:r>
            <a:r>
              <a:rPr dirty="0"/>
              <a:t>. </a:t>
            </a:r>
            <a:r>
              <a:rPr dirty="0" err="1"/>
              <a:t>Тебе</a:t>
            </a:r>
            <a:r>
              <a:rPr dirty="0"/>
              <a:t>, </a:t>
            </a:r>
            <a:r>
              <a:rPr dirty="0" err="1"/>
              <a:t>царь</a:t>
            </a:r>
            <a:r>
              <a:rPr dirty="0"/>
              <a:t>, </a:t>
            </a:r>
            <a:r>
              <a:rPr dirty="0" err="1"/>
              <a:t>было</a:t>
            </a:r>
            <a:r>
              <a:rPr dirty="0"/>
              <a:t> </a:t>
            </a:r>
            <a:r>
              <a:rPr dirty="0" err="1"/>
              <a:t>такое</a:t>
            </a:r>
            <a:r>
              <a:rPr dirty="0"/>
              <a:t> </a:t>
            </a:r>
            <a:r>
              <a:rPr dirty="0" err="1"/>
              <a:t>видение</a:t>
            </a:r>
            <a:r>
              <a:rPr dirty="0"/>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xfrm>
            <a:off x="381000" y="685800"/>
            <a:ext cx="6096000" cy="3429000"/>
          </a:xfrm>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r>
              <a:rPr dirty="0" err="1"/>
              <a:t>вот</a:t>
            </a:r>
            <a:r>
              <a:rPr dirty="0"/>
              <a:t>, </a:t>
            </a:r>
            <a:r>
              <a:rPr dirty="0" err="1"/>
              <a:t>какой-то</a:t>
            </a:r>
            <a:r>
              <a:rPr dirty="0"/>
              <a:t> </a:t>
            </a:r>
            <a:r>
              <a:rPr dirty="0" err="1"/>
              <a:t>большой</a:t>
            </a:r>
            <a:r>
              <a:rPr dirty="0"/>
              <a:t> </a:t>
            </a:r>
            <a:r>
              <a:rPr dirty="0" err="1"/>
              <a:t>истукан</a:t>
            </a:r>
            <a:r>
              <a:rPr dirty="0"/>
              <a:t>; </a:t>
            </a:r>
            <a:r>
              <a:rPr dirty="0" err="1"/>
              <a:t>огромный</a:t>
            </a:r>
            <a:r>
              <a:rPr dirty="0"/>
              <a:t> </a:t>
            </a:r>
            <a:r>
              <a:rPr dirty="0" err="1"/>
              <a:t>был</a:t>
            </a:r>
            <a:r>
              <a:rPr dirty="0"/>
              <a:t> </a:t>
            </a:r>
            <a:r>
              <a:rPr dirty="0" err="1"/>
              <a:t>этот</a:t>
            </a:r>
            <a:r>
              <a:rPr dirty="0"/>
              <a:t> </a:t>
            </a:r>
            <a:r>
              <a:rPr dirty="0" err="1"/>
              <a:t>истукан</a:t>
            </a:r>
            <a:r>
              <a:rPr dirty="0"/>
              <a:t>, в </a:t>
            </a:r>
            <a:r>
              <a:rPr dirty="0" err="1"/>
              <a:t>чрезвычайном</a:t>
            </a:r>
            <a:r>
              <a:rPr dirty="0"/>
              <a:t> </a:t>
            </a:r>
            <a:r>
              <a:rPr dirty="0" err="1"/>
              <a:t>блеске</a:t>
            </a:r>
            <a:r>
              <a:rPr dirty="0"/>
              <a:t> </a:t>
            </a:r>
            <a:r>
              <a:rPr dirty="0" err="1"/>
              <a:t>стоял</a:t>
            </a:r>
            <a:r>
              <a:rPr dirty="0"/>
              <a:t> </a:t>
            </a:r>
            <a:r>
              <a:rPr dirty="0" err="1"/>
              <a:t>он</a:t>
            </a:r>
            <a:r>
              <a:rPr dirty="0"/>
              <a:t> </a:t>
            </a:r>
            <a:r>
              <a:rPr dirty="0" err="1"/>
              <a:t>пред</a:t>
            </a:r>
            <a:r>
              <a:rPr dirty="0"/>
              <a:t> </a:t>
            </a:r>
            <a:r>
              <a:rPr dirty="0" err="1"/>
              <a:t>тобою</a:t>
            </a:r>
            <a:r>
              <a:rPr dirty="0"/>
              <a:t>, и </a:t>
            </a:r>
            <a:r>
              <a:rPr dirty="0" err="1"/>
              <a:t>страшен</a:t>
            </a:r>
            <a:r>
              <a:rPr dirty="0"/>
              <a:t> </a:t>
            </a:r>
            <a:r>
              <a:rPr dirty="0" err="1"/>
              <a:t>был</a:t>
            </a:r>
            <a:r>
              <a:rPr dirty="0"/>
              <a:t> </a:t>
            </a:r>
            <a:r>
              <a:rPr dirty="0" err="1"/>
              <a:t>вид</a:t>
            </a:r>
            <a:r>
              <a:rPr dirty="0"/>
              <a:t> </a:t>
            </a:r>
            <a:r>
              <a:rPr dirty="0" err="1"/>
              <a:t>его</a:t>
            </a:r>
            <a:r>
              <a:rPr dirty="0"/>
              <a:t>. У </a:t>
            </a:r>
            <a:r>
              <a:rPr dirty="0" err="1"/>
              <a:t>этого</a:t>
            </a:r>
            <a:r>
              <a:rPr dirty="0"/>
              <a:t> </a:t>
            </a:r>
            <a:r>
              <a:rPr dirty="0" err="1"/>
              <a:t>истукана</a:t>
            </a:r>
            <a:r>
              <a:rPr dirty="0"/>
              <a:t> </a:t>
            </a:r>
            <a:r>
              <a:rPr dirty="0" err="1"/>
              <a:t>голова</a:t>
            </a:r>
            <a:r>
              <a:rPr dirty="0"/>
              <a:t> </a:t>
            </a:r>
            <a:r>
              <a:rPr dirty="0" err="1"/>
              <a:t>была</a:t>
            </a:r>
            <a:r>
              <a:rPr dirty="0"/>
              <a:t> </a:t>
            </a:r>
            <a:r>
              <a:rPr dirty="0" err="1"/>
              <a:t>из</a:t>
            </a:r>
            <a:r>
              <a:rPr dirty="0"/>
              <a:t> </a:t>
            </a:r>
            <a:r>
              <a:rPr dirty="0" err="1"/>
              <a:t>чистого</a:t>
            </a:r>
            <a:r>
              <a:rPr dirty="0"/>
              <a:t> </a:t>
            </a:r>
            <a:r>
              <a:rPr dirty="0" err="1"/>
              <a:t>золота</a:t>
            </a:r>
            <a:r>
              <a:rPr dirty="0"/>
              <a:t>, </a:t>
            </a:r>
            <a:r>
              <a:rPr dirty="0" err="1"/>
              <a:t>грудь</a:t>
            </a:r>
            <a:r>
              <a:rPr dirty="0"/>
              <a:t> </a:t>
            </a:r>
            <a:r>
              <a:rPr dirty="0" err="1"/>
              <a:t>его</a:t>
            </a:r>
            <a:r>
              <a:rPr dirty="0"/>
              <a:t> и </a:t>
            </a:r>
            <a:r>
              <a:rPr dirty="0" err="1"/>
              <a:t>руки</a:t>
            </a:r>
            <a:r>
              <a:rPr dirty="0"/>
              <a:t> </a:t>
            </a:r>
            <a:r>
              <a:rPr dirty="0" err="1"/>
              <a:t>его</a:t>
            </a:r>
            <a:r>
              <a:rPr dirty="0"/>
              <a:t> - </a:t>
            </a:r>
            <a:r>
              <a:rPr dirty="0" err="1"/>
              <a:t>из</a:t>
            </a:r>
            <a:r>
              <a:rPr dirty="0"/>
              <a:t> </a:t>
            </a:r>
            <a:r>
              <a:rPr dirty="0" err="1"/>
              <a:t>серебра</a:t>
            </a:r>
            <a:r>
              <a:rPr dirty="0"/>
              <a:t>, </a:t>
            </a:r>
            <a:r>
              <a:rPr dirty="0" err="1"/>
              <a:t>чрево</a:t>
            </a:r>
            <a:r>
              <a:rPr dirty="0"/>
              <a:t> </a:t>
            </a:r>
            <a:r>
              <a:rPr dirty="0" err="1"/>
              <a:t>его</a:t>
            </a:r>
            <a:r>
              <a:rPr dirty="0"/>
              <a:t> и </a:t>
            </a:r>
            <a:r>
              <a:rPr dirty="0" err="1"/>
              <a:t>бедра</a:t>
            </a:r>
            <a:r>
              <a:rPr dirty="0"/>
              <a:t> </a:t>
            </a:r>
            <a:r>
              <a:rPr dirty="0" err="1"/>
              <a:t>его</a:t>
            </a:r>
            <a:r>
              <a:rPr dirty="0"/>
              <a:t> </a:t>
            </a:r>
            <a:r>
              <a:rPr dirty="0" err="1"/>
              <a:t>медные</a:t>
            </a:r>
            <a:r>
              <a:rPr dirty="0"/>
              <a:t>, </a:t>
            </a:r>
            <a:r>
              <a:rPr dirty="0" err="1"/>
              <a:t>голени</a:t>
            </a:r>
            <a:r>
              <a:rPr dirty="0"/>
              <a:t> </a:t>
            </a:r>
            <a:r>
              <a:rPr dirty="0" err="1"/>
              <a:t>его</a:t>
            </a:r>
            <a:r>
              <a:rPr dirty="0"/>
              <a:t> </a:t>
            </a:r>
            <a:r>
              <a:rPr dirty="0" err="1"/>
              <a:t>железные</a:t>
            </a:r>
            <a:r>
              <a:rPr dirty="0"/>
              <a:t>, </a:t>
            </a:r>
            <a:r>
              <a:rPr dirty="0" err="1"/>
              <a:t>ноги</a:t>
            </a:r>
            <a:r>
              <a:rPr dirty="0"/>
              <a:t> </a:t>
            </a:r>
            <a:r>
              <a:rPr dirty="0" err="1"/>
              <a:t>его</a:t>
            </a:r>
            <a:r>
              <a:rPr dirty="0"/>
              <a:t> </a:t>
            </a:r>
            <a:r>
              <a:rPr dirty="0" err="1"/>
              <a:t>частью</a:t>
            </a:r>
            <a:r>
              <a:rPr dirty="0"/>
              <a:t> </a:t>
            </a:r>
            <a:r>
              <a:rPr dirty="0" err="1"/>
              <a:t>железные</a:t>
            </a:r>
            <a:r>
              <a:rPr dirty="0"/>
              <a:t>, </a:t>
            </a:r>
            <a:r>
              <a:rPr dirty="0" err="1"/>
              <a:t>частью</a:t>
            </a:r>
            <a:r>
              <a:rPr dirty="0"/>
              <a:t> </a:t>
            </a:r>
            <a:r>
              <a:rPr dirty="0" err="1"/>
              <a:t>глиняные</a:t>
            </a:r>
            <a:r>
              <a:rPr dirty="0"/>
              <a:t>. </a:t>
            </a:r>
          </a:p>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xfrm>
            <a:off x="381000" y="685800"/>
            <a:ext cx="6096000" cy="3429000"/>
          </a:xfrm>
          <a:prstGeom prst="rect">
            <a:avLst/>
          </a:prstGeom>
        </p:spPr>
        <p:txBody>
          <a:bodyPr/>
          <a:lstStyle/>
          <a:p>
            <a:endParaRPr/>
          </a:p>
        </p:txBody>
      </p:sp>
      <p:sp>
        <p:nvSpPr>
          <p:cNvPr id="419" name="Shape 419"/>
          <p:cNvSpPr>
            <a:spLocks noGrp="1"/>
          </p:cNvSpPr>
          <p:nvPr>
            <p:ph type="body" sz="quarter" idx="1"/>
          </p:nvPr>
        </p:nvSpPr>
        <p:spPr>
          <a:prstGeom prst="rect">
            <a:avLst/>
          </a:prstGeom>
        </p:spPr>
        <p:txBody>
          <a:bodyPr/>
          <a:lstStyle/>
          <a:p>
            <a:r>
              <a:rPr dirty="0" err="1"/>
              <a:t>Ты</a:t>
            </a:r>
            <a:r>
              <a:rPr dirty="0"/>
              <a:t> </a:t>
            </a:r>
            <a:r>
              <a:rPr dirty="0" err="1"/>
              <a:t>видел</a:t>
            </a:r>
            <a:r>
              <a:rPr dirty="0"/>
              <a:t> </a:t>
            </a:r>
            <a:r>
              <a:rPr dirty="0" err="1"/>
              <a:t>его</a:t>
            </a:r>
            <a:r>
              <a:rPr dirty="0"/>
              <a:t>, </a:t>
            </a:r>
            <a:r>
              <a:rPr dirty="0" err="1"/>
              <a:t>доколе</a:t>
            </a:r>
            <a:r>
              <a:rPr dirty="0"/>
              <a:t> </a:t>
            </a:r>
            <a:r>
              <a:rPr dirty="0" err="1"/>
              <a:t>камень</a:t>
            </a:r>
            <a:r>
              <a:rPr dirty="0"/>
              <a:t> </a:t>
            </a:r>
            <a:r>
              <a:rPr dirty="0" err="1"/>
              <a:t>не</a:t>
            </a:r>
            <a:r>
              <a:rPr dirty="0"/>
              <a:t> </a:t>
            </a:r>
            <a:r>
              <a:rPr dirty="0" err="1"/>
              <a:t>оторвался</a:t>
            </a:r>
            <a:r>
              <a:rPr dirty="0"/>
              <a:t> </a:t>
            </a:r>
            <a:r>
              <a:rPr dirty="0" err="1"/>
              <a:t>от</a:t>
            </a:r>
            <a:r>
              <a:rPr dirty="0"/>
              <a:t> </a:t>
            </a:r>
            <a:r>
              <a:rPr dirty="0" err="1"/>
              <a:t>горы</a:t>
            </a:r>
            <a:r>
              <a:rPr dirty="0"/>
              <a:t> </a:t>
            </a:r>
            <a:r>
              <a:rPr dirty="0" err="1"/>
              <a:t>без</a:t>
            </a:r>
            <a:r>
              <a:rPr dirty="0"/>
              <a:t> </a:t>
            </a:r>
            <a:r>
              <a:rPr dirty="0" err="1"/>
              <a:t>содействия</a:t>
            </a:r>
            <a:r>
              <a:rPr dirty="0"/>
              <a:t> </a:t>
            </a:r>
            <a:r>
              <a:rPr dirty="0" err="1"/>
              <a:t>рук</a:t>
            </a:r>
            <a:r>
              <a:rPr dirty="0"/>
              <a:t>, </a:t>
            </a:r>
            <a:r>
              <a:rPr dirty="0" err="1"/>
              <a:t>ударил</a:t>
            </a:r>
            <a:r>
              <a:rPr dirty="0"/>
              <a:t> в </a:t>
            </a:r>
            <a:r>
              <a:rPr dirty="0" err="1"/>
              <a:t>истукана</a:t>
            </a:r>
            <a:r>
              <a:rPr dirty="0"/>
              <a:t>, в </a:t>
            </a:r>
            <a:r>
              <a:rPr dirty="0" err="1"/>
              <a:t>железные</a:t>
            </a:r>
            <a:r>
              <a:rPr dirty="0"/>
              <a:t> и </a:t>
            </a:r>
            <a:r>
              <a:rPr dirty="0" err="1"/>
              <a:t>глиняные</a:t>
            </a:r>
            <a:r>
              <a:rPr dirty="0"/>
              <a:t> </a:t>
            </a:r>
            <a:r>
              <a:rPr dirty="0" err="1"/>
              <a:t>ноги</a:t>
            </a:r>
            <a:r>
              <a:rPr dirty="0"/>
              <a:t> </a:t>
            </a:r>
            <a:r>
              <a:rPr dirty="0" err="1"/>
              <a:t>его</a:t>
            </a:r>
            <a:r>
              <a:rPr dirty="0"/>
              <a:t>, и </a:t>
            </a:r>
            <a:r>
              <a:rPr dirty="0" err="1"/>
              <a:t>разбил</a:t>
            </a:r>
            <a:r>
              <a:rPr dirty="0"/>
              <a:t> </a:t>
            </a:r>
            <a:r>
              <a:rPr dirty="0" err="1"/>
              <a:t>их</a:t>
            </a:r>
            <a:r>
              <a:rPr dirty="0"/>
              <a:t>. </a:t>
            </a:r>
            <a:r>
              <a:rPr dirty="0" err="1"/>
              <a:t>Тогда</a:t>
            </a:r>
            <a:r>
              <a:rPr dirty="0"/>
              <a:t> </a:t>
            </a:r>
            <a:r>
              <a:rPr dirty="0" err="1"/>
              <a:t>все</a:t>
            </a:r>
            <a:r>
              <a:rPr dirty="0"/>
              <a:t> </a:t>
            </a:r>
            <a:r>
              <a:rPr dirty="0" err="1"/>
              <a:t>вместе</a:t>
            </a:r>
            <a:r>
              <a:rPr dirty="0"/>
              <a:t> </a:t>
            </a:r>
            <a:r>
              <a:rPr dirty="0" err="1"/>
              <a:t>раздробилось</a:t>
            </a:r>
            <a:r>
              <a:rPr dirty="0"/>
              <a:t>: </a:t>
            </a:r>
            <a:r>
              <a:rPr dirty="0" err="1"/>
              <a:t>железо</a:t>
            </a:r>
            <a:r>
              <a:rPr dirty="0"/>
              <a:t>, </a:t>
            </a:r>
            <a:r>
              <a:rPr dirty="0" err="1"/>
              <a:t>глина</a:t>
            </a:r>
            <a:r>
              <a:rPr dirty="0"/>
              <a:t>, </a:t>
            </a:r>
            <a:r>
              <a:rPr dirty="0" err="1"/>
              <a:t>медь</a:t>
            </a:r>
            <a:r>
              <a:rPr dirty="0"/>
              <a:t>, </a:t>
            </a:r>
            <a:r>
              <a:rPr dirty="0" err="1"/>
              <a:t>серебро</a:t>
            </a:r>
            <a:r>
              <a:rPr dirty="0"/>
              <a:t> и </a:t>
            </a:r>
            <a:r>
              <a:rPr dirty="0" err="1"/>
              <a:t>золото</a:t>
            </a:r>
            <a:r>
              <a:rPr dirty="0"/>
              <a:t> </a:t>
            </a:r>
            <a:r>
              <a:rPr dirty="0" err="1"/>
              <a:t>сделались</a:t>
            </a:r>
            <a:r>
              <a:rPr dirty="0"/>
              <a:t> </a:t>
            </a:r>
            <a:r>
              <a:rPr dirty="0" err="1"/>
              <a:t>как</a:t>
            </a:r>
            <a:r>
              <a:rPr dirty="0"/>
              <a:t> </a:t>
            </a:r>
            <a:r>
              <a:rPr dirty="0" err="1"/>
              <a:t>прах</a:t>
            </a:r>
            <a:r>
              <a:rPr dirty="0"/>
              <a:t> </a:t>
            </a:r>
            <a:r>
              <a:rPr dirty="0" err="1"/>
              <a:t>на</a:t>
            </a:r>
            <a:r>
              <a:rPr dirty="0"/>
              <a:t> </a:t>
            </a:r>
            <a:r>
              <a:rPr dirty="0" err="1"/>
              <a:t>летних</a:t>
            </a:r>
            <a:r>
              <a:rPr dirty="0"/>
              <a:t> </a:t>
            </a:r>
            <a:r>
              <a:rPr dirty="0" err="1"/>
              <a:t>гумнах</a:t>
            </a:r>
            <a:r>
              <a:rPr dirty="0"/>
              <a:t>, и </a:t>
            </a:r>
            <a:r>
              <a:rPr dirty="0" err="1"/>
              <a:t>ветер</a:t>
            </a:r>
            <a:r>
              <a:rPr dirty="0"/>
              <a:t> </a:t>
            </a:r>
            <a:r>
              <a:rPr dirty="0" err="1"/>
              <a:t>унес</a:t>
            </a:r>
            <a:r>
              <a:rPr dirty="0"/>
              <a:t> </a:t>
            </a:r>
            <a:r>
              <a:rPr dirty="0" err="1"/>
              <a:t>их</a:t>
            </a:r>
            <a:r>
              <a:rPr dirty="0"/>
              <a:t>, и </a:t>
            </a:r>
            <a:r>
              <a:rPr dirty="0" err="1"/>
              <a:t>следа</a:t>
            </a:r>
            <a:r>
              <a:rPr dirty="0"/>
              <a:t> </a:t>
            </a:r>
            <a:r>
              <a:rPr dirty="0" err="1"/>
              <a:t>не</a:t>
            </a:r>
            <a:r>
              <a:rPr dirty="0"/>
              <a:t> </a:t>
            </a:r>
            <a:r>
              <a:rPr dirty="0" err="1"/>
              <a:t>осталось</a:t>
            </a:r>
            <a:r>
              <a:rPr dirty="0"/>
              <a:t> </a:t>
            </a:r>
            <a:r>
              <a:rPr dirty="0" err="1"/>
              <a:t>от</a:t>
            </a:r>
            <a:r>
              <a:rPr dirty="0"/>
              <a:t> </a:t>
            </a:r>
            <a:r>
              <a:rPr dirty="0" err="1"/>
              <a:t>них</a:t>
            </a:r>
            <a:r>
              <a:rPr dirty="0"/>
              <a:t>; а </a:t>
            </a:r>
            <a:r>
              <a:rPr dirty="0" err="1"/>
              <a:t>камень</a:t>
            </a:r>
            <a:r>
              <a:rPr dirty="0"/>
              <a:t>, </a:t>
            </a:r>
            <a:r>
              <a:rPr dirty="0" err="1"/>
              <a:t>разбивший</a:t>
            </a:r>
            <a:r>
              <a:rPr dirty="0"/>
              <a:t> </a:t>
            </a:r>
            <a:r>
              <a:rPr dirty="0" err="1"/>
              <a:t>истукана</a:t>
            </a:r>
            <a:r>
              <a:rPr dirty="0"/>
              <a:t>, </a:t>
            </a:r>
            <a:r>
              <a:rPr dirty="0" err="1"/>
              <a:t>сделался</a:t>
            </a:r>
            <a:r>
              <a:rPr dirty="0"/>
              <a:t> </a:t>
            </a:r>
            <a:r>
              <a:rPr dirty="0" err="1"/>
              <a:t>великою</a:t>
            </a:r>
            <a:r>
              <a:rPr dirty="0"/>
              <a:t> </a:t>
            </a:r>
            <a:r>
              <a:rPr dirty="0" err="1"/>
              <a:t>горою</a:t>
            </a:r>
            <a:r>
              <a:rPr dirty="0"/>
              <a:t> и </a:t>
            </a:r>
            <a:r>
              <a:rPr dirty="0" err="1"/>
              <a:t>наполнил</a:t>
            </a:r>
            <a:r>
              <a:rPr dirty="0"/>
              <a:t> </a:t>
            </a:r>
            <a:r>
              <a:rPr dirty="0" err="1"/>
              <a:t>всю</a:t>
            </a:r>
            <a:r>
              <a:rPr dirty="0"/>
              <a:t> </a:t>
            </a:r>
            <a:r>
              <a:rPr dirty="0" err="1"/>
              <a:t>землю</a:t>
            </a:r>
            <a:r>
              <a:rPr dirty="0"/>
              <a:t>» (</a:t>
            </a:r>
            <a:r>
              <a:rPr dirty="0" err="1"/>
              <a:t>Дан</a:t>
            </a:r>
            <a:r>
              <a:rPr dirty="0"/>
              <a:t>. 2:29-35).</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xfrm>
            <a:off x="381000" y="685800"/>
            <a:ext cx="6096000" cy="3429000"/>
          </a:xfrm>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r>
              <a:t>Не скрывая удивления, царь сказал: «Да, именно это я видел во сне!»</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xfrm>
            <a:off x="381000" y="685800"/>
            <a:ext cx="6096000" cy="3429000"/>
          </a:xfrm>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r>
              <a:t>«Какое отношение имеет к нам этот странный сон?» – спросите вы. Наверняка у Навуходоносора были похожие мысли. В нескольких предложениях Бог описал ход истории со времен Вавилона VI века до нашей эры до завершения истории Земли. В этом сне Бог приподнял перед Навуходоносором и Даниилом завесу будущего. Затаив дыхание, царь ждал толкования. Что все это могло бы означать? И Даниил не заставил себя ждать:</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xfrm>
            <a:off x="381000" y="685800"/>
            <a:ext cx="6096000" cy="3429000"/>
          </a:xfrm>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p>
            <a:r>
              <a:t>«Вот сон! Скажем пред царем и значение его… Ты - это золотая голова!» (Дан. 2:36-38).</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xfrm>
            <a:off x="381000" y="685800"/>
            <a:ext cx="6096000" cy="3429000"/>
          </a:xfrm>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r>
              <a:t>Вавилон – голова из чистого золота! Самодовольная улыбка, должно быть, озарила лицо царя, когда он услышал эти слова. Какое приятное начало толкования для царя, построившего великую империю.</a:t>
            </a:r>
          </a:p>
          <a:p>
            <a:r>
              <a:t>Многочисленные завоевания и архитектурное великолепие Вавилона были непревзойденными. Историки подтверждают, что золото – подходящий символ величия Вавилонского царства. </a:t>
            </a:r>
          </a:p>
          <a:p>
            <a:r>
              <a:t>Один историк так описал великий древний город</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noRot="1" noChangeAspect="1"/>
          </p:cNvSpPr>
          <p:nvPr>
            <p:ph type="sldImg"/>
          </p:nvPr>
        </p:nvSpPr>
        <p:spPr>
          <a:xfrm>
            <a:off x="381000" y="685800"/>
            <a:ext cx="6096000" cy="3429000"/>
          </a:xfrm>
          <a:prstGeom prst="rect">
            <a:avLst/>
          </a:prstGeom>
        </p:spPr>
        <p:txBody>
          <a:bodyPr/>
          <a:lstStyle/>
          <a:p>
            <a:endParaRPr/>
          </a:p>
        </p:txBody>
      </p:sp>
      <p:sp>
        <p:nvSpPr>
          <p:cNvPr id="470" name="Shape 470"/>
          <p:cNvSpPr>
            <a:spLocks noGrp="1"/>
          </p:cNvSpPr>
          <p:nvPr>
            <p:ph type="body" sz="quarter" idx="1"/>
          </p:nvPr>
        </p:nvSpPr>
        <p:spPr>
          <a:prstGeom prst="rect">
            <a:avLst/>
          </a:prstGeom>
        </p:spPr>
        <p:txBody>
          <a:bodyPr/>
          <a:lstStyle/>
          <a:p>
            <a:r>
              <a:t>«Расположенный в восточном саду в виде идеального квадрата, окруженного рвом с водой... Бронзовые ворота... Висячие сады, возвышающиеся над террасой... Два царских дворца... Словно царица в несравненном величии, стоял этот город... Достойная столица царства, представленного золотой головой» (Книга Даниила и Откровение, с. 33, 34).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«Во второй год царствования Навуходоносора снились Навуходоносору сны, и возмутился дух его, и сон удалился от него. И велел царь созвать тайноведцев, и гадателей, и чародеев, и Халдеев, чтобы они рассказали царю сновидения его. Они пришли, и стали перед царем. И сказал им царь: сон снился мне, и тревожится дух мой; желаю знать этот сон». (Дан. 2:1-3)</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xfrm>
            <a:off x="381000" y="685800"/>
            <a:ext cx="6096000" cy="3429000"/>
          </a:xfrm>
          <a:prstGeom prst="rect">
            <a:avLst/>
          </a:prstGeom>
        </p:spPr>
        <p:txBody>
          <a:bodyPr/>
          <a:lstStyle/>
          <a:p>
            <a:endParaRPr/>
          </a:p>
        </p:txBody>
      </p:sp>
      <p:sp>
        <p:nvSpPr>
          <p:cNvPr id="478" name="Shape 478"/>
          <p:cNvSpPr>
            <a:spLocks noGrp="1"/>
          </p:cNvSpPr>
          <p:nvPr>
            <p:ph type="body" sz="quarter" idx="1"/>
          </p:nvPr>
        </p:nvSpPr>
        <p:spPr>
          <a:prstGeom prst="rect">
            <a:avLst/>
          </a:prstGeom>
        </p:spPr>
        <p:txBody>
          <a:bodyPr/>
          <a:lstStyle/>
          <a:p>
            <a:r>
              <a:t>Если бы у Даниила были политические амбиции, он бы на этом закончил свое толкование сна. Но у него была весть, которую Бог хотел открыть миру, и она не только касалась того времени, но и открывала конец земной истории. И Даниилу хватило смелости продолжить толкование.</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xfrm>
            <a:off x="381000" y="685800"/>
            <a:ext cx="6096000" cy="3429000"/>
          </a:xfrm>
          <a:prstGeom prst="rect">
            <a:avLst/>
          </a:prstGeom>
        </p:spPr>
        <p:txBody>
          <a:bodyPr/>
          <a:lstStyle/>
          <a:p>
            <a:endParaRPr/>
          </a:p>
        </p:txBody>
      </p:sp>
      <p:sp>
        <p:nvSpPr>
          <p:cNvPr id="490" name="Shape 490"/>
          <p:cNvSpPr>
            <a:spLocks noGrp="1"/>
          </p:cNvSpPr>
          <p:nvPr>
            <p:ph type="body" sz="quarter" idx="1"/>
          </p:nvPr>
        </p:nvSpPr>
        <p:spPr>
          <a:prstGeom prst="rect">
            <a:avLst/>
          </a:prstGeom>
        </p:spPr>
        <p:txBody>
          <a:bodyPr/>
          <a:lstStyle/>
          <a:p>
            <a:r>
              <a:t>«После тебя восстанет другое царство...» (Дан. 2:39)</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xfrm>
            <a:off x="381000" y="685800"/>
            <a:ext cx="6096000" cy="3429000"/>
          </a:xfrm>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r>
              <a:t>Тщеславный монарх Вавилона, очевидно, не допускал даже мысли о том, что другая нация будет править миром. На глиняных табличках, найденных археологами, можно прочитать такие слова Навуходоносора:</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xfrm>
            <a:off x="381000" y="685800"/>
            <a:ext cx="6096000" cy="3429000"/>
          </a:xfrm>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r>
              <a:rPr dirty="0"/>
              <a:t>«Я </a:t>
            </a:r>
            <a:r>
              <a:rPr dirty="0" err="1"/>
              <a:t>построил</a:t>
            </a:r>
            <a:r>
              <a:rPr dirty="0"/>
              <a:t> </a:t>
            </a:r>
            <a:r>
              <a:rPr dirty="0" err="1"/>
              <a:t>этот</a:t>
            </a:r>
            <a:r>
              <a:rPr dirty="0"/>
              <a:t> </a:t>
            </a:r>
            <a:r>
              <a:rPr dirty="0" err="1"/>
              <a:t>дом</a:t>
            </a:r>
            <a:r>
              <a:rPr dirty="0"/>
              <a:t> </a:t>
            </a:r>
            <a:r>
              <a:rPr dirty="0" err="1"/>
              <a:t>на</a:t>
            </a:r>
            <a:r>
              <a:rPr dirty="0"/>
              <a:t> </a:t>
            </a:r>
            <a:r>
              <a:rPr dirty="0" err="1"/>
              <a:t>удивление</a:t>
            </a:r>
            <a:r>
              <a:rPr dirty="0"/>
              <a:t> </a:t>
            </a:r>
            <a:r>
              <a:rPr dirty="0" err="1"/>
              <a:t>народам</a:t>
            </a:r>
            <a:r>
              <a:rPr dirty="0"/>
              <a:t>». </a:t>
            </a:r>
            <a:endParaRPr lang="ru-RU" dirty="0" smtClean="0"/>
          </a:p>
          <a:p>
            <a:r>
              <a:rPr dirty="0" smtClean="0"/>
              <a:t>«</a:t>
            </a:r>
            <a:r>
              <a:rPr dirty="0" err="1"/>
              <a:t>Эти</a:t>
            </a:r>
            <a:r>
              <a:rPr dirty="0"/>
              <a:t> </a:t>
            </a:r>
            <a:r>
              <a:rPr dirty="0" err="1"/>
              <a:t>врата</a:t>
            </a:r>
            <a:r>
              <a:rPr dirty="0"/>
              <a:t> я </a:t>
            </a:r>
            <a:r>
              <a:rPr dirty="0" err="1"/>
              <a:t>украсил</a:t>
            </a:r>
            <a:r>
              <a:rPr dirty="0"/>
              <a:t> </a:t>
            </a:r>
            <a:r>
              <a:rPr dirty="0" err="1"/>
              <a:t>для</a:t>
            </a:r>
            <a:r>
              <a:rPr dirty="0"/>
              <a:t> </a:t>
            </a:r>
            <a:r>
              <a:rPr dirty="0" err="1"/>
              <a:t>любования</a:t>
            </a:r>
            <a:r>
              <a:rPr dirty="0"/>
              <a:t> </a:t>
            </a:r>
            <a:r>
              <a:rPr dirty="0" err="1"/>
              <a:t>многими</a:t>
            </a:r>
            <a:r>
              <a:rPr dirty="0"/>
              <a:t> </a:t>
            </a:r>
            <a:r>
              <a:rPr dirty="0" err="1"/>
              <a:t>народами</a:t>
            </a:r>
            <a:r>
              <a:rPr dirty="0"/>
              <a:t>». </a:t>
            </a:r>
            <a:endParaRPr lang="ru-RU" dirty="0" smtClean="0"/>
          </a:p>
          <a:p>
            <a:r>
              <a:rPr dirty="0" smtClean="0"/>
              <a:t>«</a:t>
            </a:r>
            <a:r>
              <a:rPr dirty="0" err="1"/>
              <a:t>Пусть</a:t>
            </a:r>
            <a:r>
              <a:rPr dirty="0"/>
              <a:t> </a:t>
            </a:r>
            <a:r>
              <a:rPr dirty="0" err="1"/>
              <a:t>он</a:t>
            </a:r>
            <a:r>
              <a:rPr dirty="0"/>
              <a:t> [</a:t>
            </a:r>
            <a:r>
              <a:rPr dirty="0" err="1"/>
              <a:t>Вавилон</a:t>
            </a:r>
            <a:r>
              <a:rPr dirty="0"/>
              <a:t>] </a:t>
            </a:r>
            <a:r>
              <a:rPr dirty="0" err="1"/>
              <a:t>стоит</a:t>
            </a:r>
            <a:r>
              <a:rPr dirty="0"/>
              <a:t> </a:t>
            </a:r>
            <a:r>
              <a:rPr dirty="0" err="1"/>
              <a:t>вечно</a:t>
            </a:r>
            <a:r>
              <a:rPr dirty="0"/>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a:spLocks noGrp="1" noRot="1" noChangeAspect="1"/>
          </p:cNvSpPr>
          <p:nvPr>
            <p:ph type="sldImg"/>
          </p:nvPr>
        </p:nvSpPr>
        <p:spPr>
          <a:xfrm>
            <a:off x="381000" y="685800"/>
            <a:ext cx="6096000" cy="3429000"/>
          </a:xfrm>
          <a:prstGeom prst="rect">
            <a:avLst/>
          </a:prstGeom>
        </p:spPr>
        <p:txBody>
          <a:bodyPr/>
          <a:lstStyle/>
          <a:p>
            <a:endParaRPr/>
          </a:p>
        </p:txBody>
      </p:sp>
      <p:sp>
        <p:nvSpPr>
          <p:cNvPr id="515" name="Shape 515"/>
          <p:cNvSpPr>
            <a:spLocks noGrp="1"/>
          </p:cNvSpPr>
          <p:nvPr>
            <p:ph type="body" sz="quarter" idx="1"/>
          </p:nvPr>
        </p:nvSpPr>
        <p:spPr>
          <a:prstGeom prst="rect">
            <a:avLst/>
          </a:prstGeom>
        </p:spPr>
        <p:txBody>
          <a:bodyPr/>
          <a:lstStyle>
            <a:lvl1pPr>
              <a:defRPr sz="1800"/>
            </a:lvl1pPr>
          </a:lstStyle>
          <a:p>
            <a:r>
              <a:t>Однако Бог сказал, что восстанет другая сила. Примечательно, что Даниил в отличие от Навуходоносора стал свидетелем того, как на смену золотому царству Вавилона пришло серебряное царство Мидо-Персии. Шестьдесят лет прошло с тех пор, как Даниил и трое его друзей прибыли в вавилонскую столицу в качестве пленников. После смерти царя Навуходоносора царство переживало моральный и политический упадок.</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xfrm>
            <a:off x="381000" y="685800"/>
            <a:ext cx="6096000" cy="3429000"/>
          </a:xfrm>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r>
              <a:t>13 октября 539 года до н.э. в правление Валтасара, надменного внука Навуходоносора, Кир Мидянин осадил Вавилон. Чувствуя себя в безопасности в столице и безрассудно игнорируя внешнюю угрозу, царь Валтасар устроил большой пир для тысячи вельмож. Чтобы показать свое превосходство над небесным Богом, он приказал поставить на стол золотые сосуды из иерусалимского храма, захваченные его дедом.</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hape 534"/>
          <p:cNvSpPr>
            <a:spLocks noGrp="1" noRot="1" noChangeAspect="1"/>
          </p:cNvSpPr>
          <p:nvPr>
            <p:ph type="sldImg"/>
          </p:nvPr>
        </p:nvSpPr>
        <p:spPr>
          <a:xfrm>
            <a:off x="381000" y="685800"/>
            <a:ext cx="6096000" cy="3429000"/>
          </a:xfrm>
          <a:prstGeom prst="rect">
            <a:avLst/>
          </a:prstGeom>
        </p:spPr>
        <p:txBody>
          <a:bodyPr/>
          <a:lstStyle/>
          <a:p>
            <a:endParaRPr/>
          </a:p>
        </p:txBody>
      </p:sp>
      <p:sp>
        <p:nvSpPr>
          <p:cNvPr id="535" name="Shape 535"/>
          <p:cNvSpPr>
            <a:spLocks noGrp="1"/>
          </p:cNvSpPr>
          <p:nvPr>
            <p:ph type="body" sz="quarter" idx="1"/>
          </p:nvPr>
        </p:nvSpPr>
        <p:spPr>
          <a:prstGeom prst="rect">
            <a:avLst/>
          </a:prstGeom>
        </p:spPr>
        <p:txBody>
          <a:bodyPr/>
          <a:lstStyle/>
          <a:p>
            <a:r>
              <a:t>«И пили из них царь и вельможи его, жены его и наложницы его. Пили вино...» (Дан. 5:3, 4)</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xfrm>
            <a:off x="381000" y="685800"/>
            <a:ext cx="6096000" cy="3429000"/>
          </a:xfrm>
          <a:prstGeom prst="rect">
            <a:avLst/>
          </a:prstGeom>
        </p:spPr>
        <p:txBody>
          <a:bodyPr/>
          <a:lstStyle/>
          <a:p>
            <a:endParaRPr/>
          </a:p>
        </p:txBody>
      </p:sp>
      <p:sp>
        <p:nvSpPr>
          <p:cNvPr id="543" name="Shape 543"/>
          <p:cNvSpPr>
            <a:spLocks noGrp="1"/>
          </p:cNvSpPr>
          <p:nvPr>
            <p:ph type="body" sz="quarter" idx="1"/>
          </p:nvPr>
        </p:nvSpPr>
        <p:spPr>
          <a:prstGeom prst="rect">
            <a:avLst/>
          </a:prstGeom>
        </p:spPr>
        <p:txBody>
          <a:bodyPr/>
          <a:lstStyle>
            <a:lvl1pPr>
              <a:defRPr sz="1800"/>
            </a:lvl1pPr>
          </a:lstStyle>
          <a:p>
            <a:r>
              <a:t> В самый разгар веселья из ниоткуда появилась кисть руки. Ее пальцы медленно начали выводить на стене царского дворца надпись, которую никто не мог прочесть. Цари, его гости и прислуга оцепенели от страха. Тишина воцарилась во дворце.</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a:spLocks noGrp="1" noRot="1" noChangeAspect="1"/>
          </p:cNvSpPr>
          <p:nvPr>
            <p:ph type="sldImg"/>
          </p:nvPr>
        </p:nvSpPr>
        <p:spPr>
          <a:xfrm>
            <a:off x="381000" y="685800"/>
            <a:ext cx="6096000" cy="3429000"/>
          </a:xfrm>
          <a:prstGeom prst="rect">
            <a:avLst/>
          </a:prstGeom>
        </p:spPr>
        <p:txBody>
          <a:bodyPr/>
          <a:lstStyle/>
          <a:p>
            <a:endParaRPr/>
          </a:p>
        </p:txBody>
      </p:sp>
      <p:sp>
        <p:nvSpPr>
          <p:cNvPr id="555" name="Shape 555"/>
          <p:cNvSpPr>
            <a:spLocks noGrp="1"/>
          </p:cNvSpPr>
          <p:nvPr>
            <p:ph type="body" sz="quarter" idx="1"/>
          </p:nvPr>
        </p:nvSpPr>
        <p:spPr>
          <a:prstGeom prst="rect">
            <a:avLst/>
          </a:prstGeom>
        </p:spPr>
        <p:txBody>
          <a:bodyPr/>
          <a:lstStyle/>
          <a:p>
            <a:r>
              <a:t>«И царь видел кисть руки, которая писала. Тогда царь изменился в лице своем; мысли его смутили его, связи чресл его ослабели, и колени его стали биться одно о другое» (Дан. 5:5, 6).</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xfrm>
            <a:off x="381000" y="685800"/>
            <a:ext cx="6096000" cy="3429000"/>
          </a:xfrm>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p>
            <a:r>
              <a:t>Как и его дед, Валтасар созвал магов, астрологов и прорицателей, и сказал:</a:t>
            </a:r>
          </a:p>
          <a:p>
            <a:r>
              <a:t>«Кто прочитает это написанное и объяснит мне значение его, тот будет облечен в багряницу, и золотая цепь будет на шее у него, и третьим властелином будет в царстве» (Дан. 5:7).</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xfrm>
            <a:off x="381000" y="685800"/>
            <a:ext cx="6096000" cy="3429000"/>
          </a:xfrm>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t>Узнав, зачем они понадобились царю, мудрецы спокойно выдохнули. Они были мастерами толкования снов и не сомневались, что без труда удовлетворят любопытство монарха и снимут его озабоченность.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Shape 575"/>
          <p:cNvSpPr>
            <a:spLocks noGrp="1" noRot="1" noChangeAspect="1"/>
          </p:cNvSpPr>
          <p:nvPr>
            <p:ph type="sldImg"/>
          </p:nvPr>
        </p:nvSpPr>
        <p:spPr>
          <a:xfrm>
            <a:off x="381000" y="685800"/>
            <a:ext cx="6096000" cy="3429000"/>
          </a:xfrm>
          <a:prstGeom prst="rect">
            <a:avLst/>
          </a:prstGeom>
        </p:spPr>
        <p:txBody>
          <a:bodyPr/>
          <a:lstStyle/>
          <a:p>
            <a:endParaRPr/>
          </a:p>
        </p:txBody>
      </p:sp>
      <p:sp>
        <p:nvSpPr>
          <p:cNvPr id="576" name="Shape 576"/>
          <p:cNvSpPr>
            <a:spLocks noGrp="1"/>
          </p:cNvSpPr>
          <p:nvPr>
            <p:ph type="body" sz="quarter" idx="1"/>
          </p:nvPr>
        </p:nvSpPr>
        <p:spPr>
          <a:prstGeom prst="rect">
            <a:avLst/>
          </a:prstGeom>
        </p:spPr>
        <p:txBody>
          <a:bodyPr/>
          <a:lstStyle/>
          <a:p>
            <a:r>
              <a:t>Несмотря на обещанные награды никто не смог прочесть таинственную надпись. Наконец, в зал пиршества вошла царица-мать и напомнила Валтасару о Данииле, который много лет назад истолковал сон Навуходоносора. Спешно привели престарелого пророка, и снова царь предложил ему свои сокровища и высокую должность.</a:t>
            </a:r>
          </a:p>
          <a:p>
            <a:r>
              <a:t>Даниил не раздумывая ответил:</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noRot="1" noChangeAspect="1"/>
          </p:cNvSpPr>
          <p:nvPr>
            <p:ph type="sldImg"/>
          </p:nvPr>
        </p:nvSpPr>
        <p:spPr>
          <a:xfrm>
            <a:off x="381000" y="685800"/>
            <a:ext cx="6096000" cy="3429000"/>
          </a:xfrm>
          <a:prstGeom prst="rect">
            <a:avLst/>
          </a:prstGeom>
        </p:spPr>
        <p:txBody>
          <a:bodyPr/>
          <a:lstStyle/>
          <a:p>
            <a:endParaRPr/>
          </a:p>
        </p:txBody>
      </p:sp>
      <p:sp>
        <p:nvSpPr>
          <p:cNvPr id="588" name="Shape 588"/>
          <p:cNvSpPr>
            <a:spLocks noGrp="1"/>
          </p:cNvSpPr>
          <p:nvPr>
            <p:ph type="body" sz="quarter" idx="1"/>
          </p:nvPr>
        </p:nvSpPr>
        <p:spPr>
          <a:prstGeom prst="rect">
            <a:avLst/>
          </a:prstGeom>
        </p:spPr>
        <p:txBody>
          <a:bodyPr/>
          <a:lstStyle/>
          <a:p>
            <a:r>
              <a:t>«Дары твои пусть останутся у тебя, и почести отдай другому; а написанное я прочитаю царю...» (Дан. 5:17)</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noRot="1" noChangeAspect="1"/>
          </p:cNvSpPr>
          <p:nvPr>
            <p:ph type="sldImg"/>
          </p:nvPr>
        </p:nvSpPr>
        <p:spPr>
          <a:xfrm>
            <a:off x="381000" y="685800"/>
            <a:ext cx="6096000" cy="3429000"/>
          </a:xfrm>
          <a:prstGeom prst="rect">
            <a:avLst/>
          </a:prstGeom>
        </p:spPr>
        <p:txBody>
          <a:bodyPr/>
          <a:lstStyle/>
          <a:p>
            <a:endParaRPr/>
          </a:p>
        </p:txBody>
      </p:sp>
      <p:sp>
        <p:nvSpPr>
          <p:cNvPr id="600" name="Shape 600"/>
          <p:cNvSpPr>
            <a:spLocks noGrp="1"/>
          </p:cNvSpPr>
          <p:nvPr>
            <p:ph type="body" sz="quarter" idx="1"/>
          </p:nvPr>
        </p:nvSpPr>
        <p:spPr>
          <a:prstGeom prst="rect">
            <a:avLst/>
          </a:prstGeom>
        </p:spPr>
        <p:txBody>
          <a:bodyPr/>
          <a:lstStyle/>
          <a:p>
            <a:r>
              <a:t>Все еще дрожа от страха, царь покорно ждал толкования Даниила.</a:t>
            </a:r>
          </a:p>
          <a:p>
            <a:r>
              <a:t>«Но есть на небесах Бог, открывающий тайны; и Он открыл царю Навуходоносору, что будет в последние дни. Сон твой и видения главы твоей на ложе твоем были такие: ты, царь, на ложе твоем думал о том, что будет после сего? и Открывающий тайны показал тебе то, что будет» (Дан. 2:28-29).</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hape 608"/>
          <p:cNvSpPr>
            <a:spLocks noGrp="1" noRot="1" noChangeAspect="1"/>
          </p:cNvSpPr>
          <p:nvPr>
            <p:ph type="sldImg"/>
          </p:nvPr>
        </p:nvSpPr>
        <p:spPr>
          <a:xfrm>
            <a:off x="381000" y="685800"/>
            <a:ext cx="6096000" cy="3429000"/>
          </a:xfrm>
          <a:prstGeom prst="rect">
            <a:avLst/>
          </a:prstGeom>
        </p:spPr>
        <p:txBody>
          <a:bodyPr/>
          <a:lstStyle/>
          <a:p>
            <a:endParaRPr/>
          </a:p>
        </p:txBody>
      </p:sp>
      <p:sp>
        <p:nvSpPr>
          <p:cNvPr id="609" name="Shape 609"/>
          <p:cNvSpPr>
            <a:spLocks noGrp="1"/>
          </p:cNvSpPr>
          <p:nvPr>
            <p:ph type="body" sz="quarter" idx="1"/>
          </p:nvPr>
        </p:nvSpPr>
        <p:spPr>
          <a:prstGeom prst="rect">
            <a:avLst/>
          </a:prstGeom>
        </p:spPr>
        <p:txBody>
          <a:bodyPr/>
          <a:lstStyle/>
          <a:p>
            <a:r>
              <a:t>В тот самый момент, когда слова Даниила гулким эхом отозвались среди резных колонн пиршественного зала, прибыл гонец с роковым известием, что город захвачен неприятелем. Мидяне и персы отвели русло реки Евфрат и, двигаясь по старому руслу, вошли в город через массивные медные ворота, которые оказались не заперты. Город был заполнен вражескими солдатами. Их торжествующие крики смешались с испуганными криками пирующих.</a:t>
            </a:r>
          </a:p>
          <a:p>
            <a:r>
              <a:t>Через пророка Исаию Бог предсказал, каким образом город будет захвачен, и даже назвал имя военачальника, который это сделает, за 150 лет до его рождения!</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Shape 620"/>
          <p:cNvSpPr>
            <a:spLocks noGrp="1" noRot="1" noChangeAspect="1"/>
          </p:cNvSpPr>
          <p:nvPr>
            <p:ph type="sldImg"/>
          </p:nvPr>
        </p:nvSpPr>
        <p:spPr>
          <a:xfrm>
            <a:off x="381000" y="685800"/>
            <a:ext cx="6096000" cy="3429000"/>
          </a:xfrm>
          <a:prstGeom prst="rect">
            <a:avLst/>
          </a:prstGeom>
        </p:spPr>
        <p:txBody>
          <a:bodyPr/>
          <a:lstStyle/>
          <a:p>
            <a:endParaRPr/>
          </a:p>
        </p:txBody>
      </p:sp>
      <p:sp>
        <p:nvSpPr>
          <p:cNvPr id="621" name="Shape 621"/>
          <p:cNvSpPr>
            <a:spLocks noGrp="1"/>
          </p:cNvSpPr>
          <p:nvPr>
            <p:ph type="body" sz="quarter" idx="1"/>
          </p:nvPr>
        </p:nvSpPr>
        <p:spPr>
          <a:prstGeom prst="rect">
            <a:avLst/>
          </a:prstGeom>
        </p:spPr>
        <p:txBody>
          <a:bodyPr/>
          <a:lstStyle/>
          <a:p>
            <a:r>
              <a:t>«Так говорит Господь помазаннику Своему Киру: Я держу тебя за правую руку, чтобы покорить тебе народы, и сниму поясы с чресл царей» (Ис. 45:1).</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noRot="1" noChangeAspect="1"/>
          </p:cNvSpPr>
          <p:nvPr>
            <p:ph type="sldImg"/>
          </p:nvPr>
        </p:nvSpPr>
        <p:spPr>
          <a:xfrm>
            <a:off x="381000" y="685800"/>
            <a:ext cx="6096000" cy="3429000"/>
          </a:xfrm>
          <a:prstGeom prst="rect">
            <a:avLst/>
          </a:prstGeom>
        </p:spPr>
        <p:txBody>
          <a:bodyPr/>
          <a:lstStyle/>
          <a:p>
            <a:endParaRPr/>
          </a:p>
        </p:txBody>
      </p:sp>
      <p:sp>
        <p:nvSpPr>
          <p:cNvPr id="633" name="Shape 633"/>
          <p:cNvSpPr>
            <a:spLocks noGrp="1"/>
          </p:cNvSpPr>
          <p:nvPr>
            <p:ph type="body" sz="quarter" idx="1"/>
          </p:nvPr>
        </p:nvSpPr>
        <p:spPr>
          <a:prstGeom prst="rect">
            <a:avLst/>
          </a:prstGeom>
        </p:spPr>
        <p:txBody>
          <a:bodyPr/>
          <a:lstStyle/>
          <a:p>
            <a:r>
              <a:t>Даниил предсказал, что после золотой империи Вавилона владычество перейдет к более слабому царству, представленному серебряной грудью и руками. Объединенное государство мидян и персов, безусловно, уступало в силе славной Вавилонской империи, но оно правило Ближним Востоком в течение двух столетий. Даниил также предсказал конец этого царства. Обратите внимание на следующую часть этого удивительного пророчества:</a:t>
            </a:r>
          </a:p>
          <a:p>
            <a:r>
              <a:t>«И еще третье царство, медное, которое будет владычествовать над всею землею» (Дан. 2:39).</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noRot="1" noChangeAspect="1"/>
          </p:cNvSpPr>
          <p:nvPr>
            <p:ph type="sldImg"/>
          </p:nvPr>
        </p:nvSpPr>
        <p:spPr>
          <a:xfrm>
            <a:off x="381000" y="685800"/>
            <a:ext cx="6096000" cy="3429000"/>
          </a:xfrm>
          <a:prstGeom prst="rect">
            <a:avLst/>
          </a:prstGeom>
        </p:spPr>
        <p:txBody>
          <a:bodyPr/>
          <a:lstStyle/>
          <a:p>
            <a:endParaRPr/>
          </a:p>
        </p:txBody>
      </p:sp>
      <p:sp>
        <p:nvSpPr>
          <p:cNvPr id="641" name="Shape 641"/>
          <p:cNvSpPr>
            <a:spLocks noGrp="1"/>
          </p:cNvSpPr>
          <p:nvPr>
            <p:ph type="body" sz="quarter" idx="1"/>
          </p:nvPr>
        </p:nvSpPr>
        <p:spPr>
          <a:prstGeom prst="rect">
            <a:avLst/>
          </a:prstGeom>
        </p:spPr>
        <p:txBody>
          <a:bodyPr/>
          <a:lstStyle/>
          <a:p>
            <a:r>
              <a:t>Блестящий молодой полководец Александр Македонский поразил персидского царя Дария III в битве при Арбелах в 331 году до н.э. В двадцатипятилетнем возрасте юный Александр стал правителем самой обширной империи, которую когда-либо знал мир. Греческий историк Арриан писал об Александре так:</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Shape 649"/>
          <p:cNvSpPr>
            <a:spLocks noGrp="1" noRot="1" noChangeAspect="1"/>
          </p:cNvSpPr>
          <p:nvPr>
            <p:ph type="sldImg"/>
          </p:nvPr>
        </p:nvSpPr>
        <p:spPr>
          <a:xfrm>
            <a:off x="381000" y="685800"/>
            <a:ext cx="6096000" cy="3429000"/>
          </a:xfrm>
          <a:prstGeom prst="rect">
            <a:avLst/>
          </a:prstGeom>
        </p:spPr>
        <p:txBody>
          <a:bodyPr/>
          <a:lstStyle/>
          <a:p>
            <a:endParaRPr/>
          </a:p>
        </p:txBody>
      </p:sp>
      <p:sp>
        <p:nvSpPr>
          <p:cNvPr id="650" name="Shape 650"/>
          <p:cNvSpPr>
            <a:spLocks noGrp="1"/>
          </p:cNvSpPr>
          <p:nvPr>
            <p:ph type="body" sz="quarter" idx="1"/>
          </p:nvPr>
        </p:nvSpPr>
        <p:spPr>
          <a:prstGeom prst="rect">
            <a:avLst/>
          </a:prstGeom>
        </p:spPr>
        <p:txBody>
          <a:bodyPr/>
          <a:lstStyle/>
          <a:p>
            <a:r>
              <a:t>«Я убежден в том, что не было ни одного государства, города или народа, до которых не дошло бы его имя. Казалось, некая Божественная рука руководила как обстоятельствами его рождения, так и последующими действиями» (Диодор Сицилийский. Историческая библиотека, книга XVI, глава 12).</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Shape 658"/>
          <p:cNvSpPr>
            <a:spLocks noGrp="1" noRot="1" noChangeAspect="1"/>
          </p:cNvSpPr>
          <p:nvPr>
            <p:ph type="sldImg"/>
          </p:nvPr>
        </p:nvSpPr>
        <p:spPr>
          <a:xfrm>
            <a:off x="381000" y="685800"/>
            <a:ext cx="6096000" cy="3429000"/>
          </a:xfrm>
          <a:prstGeom prst="rect">
            <a:avLst/>
          </a:prstGeom>
        </p:spPr>
        <p:txBody>
          <a:bodyPr/>
          <a:lstStyle/>
          <a:p>
            <a:endParaRPr/>
          </a:p>
        </p:txBody>
      </p:sp>
      <p:sp>
        <p:nvSpPr>
          <p:cNvPr id="659" name="Shape 659"/>
          <p:cNvSpPr>
            <a:spLocks noGrp="1"/>
          </p:cNvSpPr>
          <p:nvPr>
            <p:ph type="body" sz="quarter" idx="1"/>
          </p:nvPr>
        </p:nvSpPr>
        <p:spPr>
          <a:prstGeom prst="rect">
            <a:avLst/>
          </a:prstGeom>
        </p:spPr>
        <p:txBody>
          <a:bodyPr/>
          <a:lstStyle/>
          <a:p>
            <a:r>
              <a:t>Знаменательно, что большая часть доспехов, которые носили греческие пехотинцы, была из меди. Историк Геродот описывал греков как «медных людей, пришедших с моря». Удивительно, не правда ли?</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a:spLocks noGrp="1" noRot="1" noChangeAspect="1"/>
          </p:cNvSpPr>
          <p:nvPr>
            <p:ph type="sldImg"/>
          </p:nvPr>
        </p:nvSpPr>
        <p:spPr>
          <a:xfrm>
            <a:off x="381000" y="685800"/>
            <a:ext cx="6096000" cy="3429000"/>
          </a:xfrm>
          <a:prstGeom prst="rect">
            <a:avLst/>
          </a:prstGeom>
        </p:spPr>
        <p:txBody>
          <a:bodyPr/>
          <a:lstStyle/>
          <a:p>
            <a:endParaRPr/>
          </a:p>
        </p:txBody>
      </p:sp>
      <p:sp>
        <p:nvSpPr>
          <p:cNvPr id="671" name="Shape 671"/>
          <p:cNvSpPr>
            <a:spLocks noGrp="1"/>
          </p:cNvSpPr>
          <p:nvPr>
            <p:ph type="body" sz="quarter" idx="1"/>
          </p:nvPr>
        </p:nvSpPr>
        <p:spPr>
          <a:prstGeom prst="rect">
            <a:avLst/>
          </a:prstGeom>
        </p:spPr>
        <p:txBody>
          <a:bodyPr/>
          <a:lstStyle/>
          <a:p>
            <a:r>
              <a:t>Царь Навуходоносор с трепетом слушал, как Даниил истолковывает железные бедра и голени истукана.</a:t>
            </a:r>
          </a:p>
          <a:p>
            <a:r>
              <a:t>«А четвертое царство будет крепко, как железо; ибо как железо разбивает и раздробляет все, так и оно, подобно всесокрушающему железу, будет раздроблять и сокрушать» (Дан. 2:40).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81000" y="685800"/>
            <a:ext cx="6096000" cy="3429000"/>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«И сказали Халдеи царю по-арамейски: царь! вовеки живи! скажи сон рабам твоим, и мы объясним значение его». (Дан. 2:4)</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Shape 679"/>
          <p:cNvSpPr>
            <a:spLocks noGrp="1" noRot="1" noChangeAspect="1"/>
          </p:cNvSpPr>
          <p:nvPr>
            <p:ph type="sldImg"/>
          </p:nvPr>
        </p:nvSpPr>
        <p:spPr>
          <a:xfrm>
            <a:off x="381000" y="685800"/>
            <a:ext cx="6096000" cy="3429000"/>
          </a:xfrm>
          <a:prstGeom prst="rect">
            <a:avLst/>
          </a:prstGeom>
        </p:spPr>
        <p:txBody>
          <a:bodyPr/>
          <a:lstStyle/>
          <a:p>
            <a:endParaRPr/>
          </a:p>
        </p:txBody>
      </p:sp>
      <p:sp>
        <p:nvSpPr>
          <p:cNvPr id="680" name="Shape 680"/>
          <p:cNvSpPr>
            <a:spLocks noGrp="1"/>
          </p:cNvSpPr>
          <p:nvPr>
            <p:ph type="body" sz="quarter" idx="1"/>
          </p:nvPr>
        </p:nvSpPr>
        <p:spPr>
          <a:prstGeom prst="rect">
            <a:avLst/>
          </a:prstGeom>
        </p:spPr>
        <p:txBody>
          <a:bodyPr/>
          <a:lstStyle/>
          <a:p>
            <a:r>
              <a:t>«22 июня 168 года до н.э. в битве при Пидне пало царство Александра Великого через 144 года после его смерти» (Момзен Т. История Рима, книга 3, глава 10).</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noRot="1" noChangeAspect="1"/>
          </p:cNvSpPr>
          <p:nvPr>
            <p:ph type="sldImg"/>
          </p:nvPr>
        </p:nvSpPr>
        <p:spPr>
          <a:xfrm>
            <a:off x="381000" y="685800"/>
            <a:ext cx="6096000" cy="3429000"/>
          </a:xfrm>
          <a:prstGeom prst="rect">
            <a:avLst/>
          </a:prstGeom>
        </p:spPr>
        <p:txBody>
          <a:bodyPr/>
          <a:lstStyle/>
          <a:p>
            <a:endParaRPr/>
          </a:p>
        </p:txBody>
      </p:sp>
      <p:sp>
        <p:nvSpPr>
          <p:cNvPr id="688" name="Shape 688"/>
          <p:cNvSpPr>
            <a:spLocks noGrp="1"/>
          </p:cNvSpPr>
          <p:nvPr>
            <p:ph type="body" sz="quarter" idx="1"/>
          </p:nvPr>
        </p:nvSpPr>
        <p:spPr>
          <a:prstGeom prst="rect">
            <a:avLst/>
          </a:prstGeom>
        </p:spPr>
        <p:txBody>
          <a:bodyPr/>
          <a:lstStyle/>
          <a:p>
            <a:pPr>
              <a:defRPr sz="1800"/>
            </a:pPr>
            <a:r>
              <a:t>Римская республика захватила мировое господство, сокрушив всякую оппозицию и обратив в рабство целые народы. Как светские, так и церковные историки признали метафорическую точность этого знаменитого пророчества.</a:t>
            </a:r>
          </a:p>
          <a:p>
            <a:pPr>
              <a:defRPr sz="1800"/>
            </a:pPr>
            <a:r>
              <a:t>Эдвард Гиббон подмечает:</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xfrm>
            <a:off x="381000" y="685800"/>
            <a:ext cx="6096000" cy="3429000"/>
          </a:xfrm>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p>
            <a:r>
              <a:t>«Золотые, серебряные и медные изображения, которые могли бы служить олицетворением наций и их королей были одно вслед за другим раздроблены железным владычеством Рима» (История упадка и разрушения Римской империи, том 3, с. 634).</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Shape 705"/>
          <p:cNvSpPr>
            <a:spLocks noGrp="1" noRot="1" noChangeAspect="1"/>
          </p:cNvSpPr>
          <p:nvPr>
            <p:ph type="sldImg"/>
          </p:nvPr>
        </p:nvSpPr>
        <p:spPr>
          <a:xfrm>
            <a:off x="381000" y="685800"/>
            <a:ext cx="6096000" cy="3429000"/>
          </a:xfrm>
          <a:prstGeom prst="rect">
            <a:avLst/>
          </a:prstGeom>
        </p:spPr>
        <p:txBody>
          <a:bodyPr/>
          <a:lstStyle/>
          <a:p>
            <a:endParaRPr/>
          </a:p>
        </p:txBody>
      </p:sp>
      <p:sp>
        <p:nvSpPr>
          <p:cNvPr id="706" name="Shape 706"/>
          <p:cNvSpPr>
            <a:spLocks noGrp="1"/>
          </p:cNvSpPr>
          <p:nvPr>
            <p:ph type="body" sz="quarter" idx="1"/>
          </p:nvPr>
        </p:nvSpPr>
        <p:spPr>
          <a:prstGeom prst="rect">
            <a:avLst/>
          </a:prstGeom>
        </p:spPr>
        <p:txBody>
          <a:bodyPr/>
          <a:lstStyle/>
          <a:p>
            <a:r>
              <a:t>Ипполит Римский, богослов III века н.э., писал:</a:t>
            </a:r>
          </a:p>
          <a:p>
            <a:r>
              <a:t>«Возрадуйся, блаженный Даниил! Ты не впал в заблуждение: исполнилось и это все… И вот как раз в настоящее время властвует “железо”: вот оно смиряет и истончевает все; вот оно подчиняет всех, даже вопреки их желаниям» (Антиникейские отцы, том 5, с. 210).</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a:spLocks noGrp="1" noRot="1" noChangeAspect="1"/>
          </p:cNvSpPr>
          <p:nvPr>
            <p:ph type="sldImg"/>
          </p:nvPr>
        </p:nvSpPr>
        <p:spPr>
          <a:xfrm>
            <a:off x="381000" y="685800"/>
            <a:ext cx="6096000" cy="3429000"/>
          </a:xfrm>
          <a:prstGeom prst="rect">
            <a:avLst/>
          </a:prstGeom>
        </p:spPr>
        <p:txBody>
          <a:bodyPr/>
          <a:lstStyle/>
          <a:p>
            <a:endParaRPr/>
          </a:p>
        </p:txBody>
      </p:sp>
      <p:sp>
        <p:nvSpPr>
          <p:cNvPr id="714" name="Shape 714"/>
          <p:cNvSpPr>
            <a:spLocks noGrp="1"/>
          </p:cNvSpPr>
          <p:nvPr>
            <p:ph type="body" sz="quarter" idx="1"/>
          </p:nvPr>
        </p:nvSpPr>
        <p:spPr>
          <a:prstGeom prst="rect">
            <a:avLst/>
          </a:prstGeom>
        </p:spPr>
        <p:txBody>
          <a:bodyPr/>
          <a:lstStyle/>
          <a:p>
            <a:r>
              <a:t>Римская империя безжалостно правила «жезлом железным». Ее цезари называли себя богами и требовали поклонения и повиновения всех народов. Из четырех мировых империй Римская империя просуществовала дольше всех.</a:t>
            </a:r>
          </a:p>
          <a:p>
            <a:r>
              <a:t>Однако мы видим, что ход пророчества меняется. Даниил не предсказывает, что новая мировая империя придет на смену Риму.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xfrm>
            <a:off x="381000" y="685800"/>
            <a:ext cx="6096000" cy="3429000"/>
          </a:xfrm>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p>
            <a:r>
              <a:t>«А что ты видел ноги и пальцы на ногах частью из глины горшечной, а частью из железа, то будет царство разделенное... И как персты ног были частью из железа, а частью из глины, так и царство будет частью крепкое, частью хрупкое» (Дан. 2:41, 42).</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Shape 733"/>
          <p:cNvSpPr>
            <a:spLocks noGrp="1" noRot="1" noChangeAspect="1"/>
          </p:cNvSpPr>
          <p:nvPr>
            <p:ph type="sldImg"/>
          </p:nvPr>
        </p:nvSpPr>
        <p:spPr>
          <a:xfrm>
            <a:off x="381000" y="685800"/>
            <a:ext cx="6096000" cy="3429000"/>
          </a:xfrm>
          <a:prstGeom prst="rect">
            <a:avLst/>
          </a:prstGeom>
        </p:spPr>
        <p:txBody>
          <a:bodyPr/>
          <a:lstStyle/>
          <a:p>
            <a:endParaRPr/>
          </a:p>
        </p:txBody>
      </p:sp>
      <p:sp>
        <p:nvSpPr>
          <p:cNvPr id="734" name="Shape 734"/>
          <p:cNvSpPr>
            <a:spLocks noGrp="1"/>
          </p:cNvSpPr>
          <p:nvPr>
            <p:ph type="body" sz="quarter" idx="1"/>
          </p:nvPr>
        </p:nvSpPr>
        <p:spPr>
          <a:prstGeom prst="rect">
            <a:avLst/>
          </a:prstGeom>
        </p:spPr>
        <p:txBody>
          <a:bodyPr/>
          <a:lstStyle>
            <a:lvl1pPr>
              <a:defRPr sz="1800"/>
            </a:lvl1pPr>
          </a:lstStyle>
          <a:p>
            <a:r>
              <a:t>Рим разделился? Железное полотно этой гигантской империи, правившей шестьсот лет, треснуло? По причине излишней роскоши, политической коррупции и морального упадка Рим утратил свою былую мощь, став легкой добычей для варварских племен, которые начали вторгаться в империю в IV в. н.э. К 476 году н.э., когда был свергнут император Август, Римская империя распалась на десять частей, населенных варварскими племенами:</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Shape 742"/>
          <p:cNvSpPr>
            <a:spLocks noGrp="1" noRot="1" noChangeAspect="1"/>
          </p:cNvSpPr>
          <p:nvPr>
            <p:ph type="sldImg"/>
          </p:nvPr>
        </p:nvSpPr>
        <p:spPr>
          <a:xfrm>
            <a:off x="381000" y="685800"/>
            <a:ext cx="6096000" cy="3429000"/>
          </a:xfrm>
          <a:prstGeom prst="rect">
            <a:avLst/>
          </a:prstGeom>
        </p:spPr>
        <p:txBody>
          <a:bodyPr/>
          <a:lstStyle/>
          <a:p>
            <a:endParaRPr/>
          </a:p>
        </p:txBody>
      </p:sp>
      <p:sp>
        <p:nvSpPr>
          <p:cNvPr id="743" name="Shape 743"/>
          <p:cNvSpPr>
            <a:spLocks noGrp="1"/>
          </p:cNvSpPr>
          <p:nvPr>
            <p:ph type="body" sz="quarter" idx="1"/>
          </p:nvPr>
        </p:nvSpPr>
        <p:spPr>
          <a:prstGeom prst="rect">
            <a:avLst/>
          </a:prstGeom>
        </p:spPr>
        <p:txBody>
          <a:bodyPr/>
          <a:lstStyle/>
          <a:p>
            <a:r>
              <a:t>алеманы (современные немцы);</a:t>
            </a:r>
          </a:p>
          <a:p>
            <a:r>
              <a:t>бургунды (современные швейцарцы);</a:t>
            </a:r>
          </a:p>
          <a:p>
            <a:r>
              <a:t>франки (современные французы); </a:t>
            </a:r>
          </a:p>
          <a:p>
            <a:r>
              <a:t>ломбарды (современные итальянцы);</a:t>
            </a:r>
          </a:p>
          <a:p>
            <a:r>
              <a:t>англосаксы (современные англичане);</a:t>
            </a:r>
          </a:p>
          <a:p>
            <a:r>
              <a:t>свевы (современные португальцы);</a:t>
            </a:r>
          </a:p>
          <a:p>
            <a:r>
              <a:t>вестготы (современные испанцы);</a:t>
            </a:r>
          </a:p>
          <a:p>
            <a:r>
              <a:t>герулы, вандалы, остготы (прекратили свое существование).</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Shape 754"/>
          <p:cNvSpPr>
            <a:spLocks noGrp="1" noRot="1" noChangeAspect="1"/>
          </p:cNvSpPr>
          <p:nvPr>
            <p:ph type="sldImg"/>
          </p:nvPr>
        </p:nvSpPr>
        <p:spPr>
          <a:xfrm>
            <a:off x="381000" y="685800"/>
            <a:ext cx="6096000" cy="3429000"/>
          </a:xfrm>
          <a:prstGeom prst="rect">
            <a:avLst/>
          </a:prstGeom>
        </p:spPr>
        <p:txBody>
          <a:bodyPr/>
          <a:lstStyle/>
          <a:p>
            <a:endParaRPr/>
          </a:p>
        </p:txBody>
      </p:sp>
      <p:sp>
        <p:nvSpPr>
          <p:cNvPr id="755" name="Shape 755"/>
          <p:cNvSpPr>
            <a:spLocks noGrp="1"/>
          </p:cNvSpPr>
          <p:nvPr>
            <p:ph type="body" sz="quarter" idx="1"/>
          </p:nvPr>
        </p:nvSpPr>
        <p:spPr>
          <a:prstGeom prst="rect">
            <a:avLst/>
          </a:prstGeom>
        </p:spPr>
        <p:txBody>
          <a:bodyPr/>
          <a:lstStyle/>
          <a:p>
            <a:r>
              <a:t>Современные европейские народы произошли от этих племен разделенной Римской империи. Одни были сильными – «из железа», другие слабыми – «из глины». Но самая важная часть пророчества ждет нас впереди.</a:t>
            </a:r>
          </a:p>
          <a:p>
            <a:r>
              <a:t>98- «А что ты видел железо, смешанное с глиною горшечною, это значит, что они смешаются через семя человеческое, но не сольются одно с другим, как железо не смешивается с глиною» (Дан. 2:43).</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Shape 762"/>
          <p:cNvSpPr>
            <a:spLocks noGrp="1" noRot="1" noChangeAspect="1"/>
          </p:cNvSpPr>
          <p:nvPr>
            <p:ph type="sldImg"/>
          </p:nvPr>
        </p:nvSpPr>
        <p:spPr>
          <a:xfrm>
            <a:off x="381000" y="685800"/>
            <a:ext cx="6096000" cy="3429000"/>
          </a:xfrm>
          <a:prstGeom prst="rect">
            <a:avLst/>
          </a:prstGeom>
        </p:spPr>
        <p:txBody>
          <a:bodyPr/>
          <a:lstStyle/>
          <a:p>
            <a:endParaRPr/>
          </a:p>
        </p:txBody>
      </p:sp>
      <p:sp>
        <p:nvSpPr>
          <p:cNvPr id="763" name="Shape 763"/>
          <p:cNvSpPr>
            <a:spLocks noGrp="1"/>
          </p:cNvSpPr>
          <p:nvPr>
            <p:ph type="body" sz="quarter" idx="1"/>
          </p:nvPr>
        </p:nvSpPr>
        <p:spPr>
          <a:prstGeom prst="rect">
            <a:avLst/>
          </a:prstGeom>
        </p:spPr>
        <p:txBody>
          <a:bodyPr/>
          <a:lstStyle/>
          <a:p>
            <a:r>
              <a:t>Многие мировые правители пытались объединить народы посредством политических браков – «через семя человеческое». К первому десятилетию XX века практически все европейские коронованные правители приходились друг другу родственниками, но это не предотвратило Первую мировую войну.</a:t>
            </a:r>
          </a:p>
          <a:p>
            <a:r>
              <a:t>Ни один план по объединению мира в одну великую империю, каким бы грандиозным он ни был, никогда не увенчается успехом. Бог провозгласил: «Не сольются одно с другим».</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t>Однако, их самоуверенность испарилась, когда гордый монарх добавил:</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Shape 771"/>
          <p:cNvSpPr>
            <a:spLocks noGrp="1" noRot="1" noChangeAspect="1"/>
          </p:cNvSpPr>
          <p:nvPr>
            <p:ph type="sldImg"/>
          </p:nvPr>
        </p:nvSpPr>
        <p:spPr>
          <a:xfrm>
            <a:off x="381000" y="685800"/>
            <a:ext cx="6096000" cy="3429000"/>
          </a:xfrm>
          <a:prstGeom prst="rect">
            <a:avLst/>
          </a:prstGeom>
        </p:spPr>
        <p:txBody>
          <a:bodyPr/>
          <a:lstStyle/>
          <a:p>
            <a:endParaRPr/>
          </a:p>
        </p:txBody>
      </p:sp>
      <p:sp>
        <p:nvSpPr>
          <p:cNvPr id="772" name="Shape 772"/>
          <p:cNvSpPr>
            <a:spLocks noGrp="1"/>
          </p:cNvSpPr>
          <p:nvPr>
            <p:ph type="body" sz="quarter" idx="1"/>
          </p:nvPr>
        </p:nvSpPr>
        <p:spPr>
          <a:prstGeom prst="rect">
            <a:avLst/>
          </a:prstGeom>
        </p:spPr>
        <p:txBody>
          <a:bodyPr/>
          <a:lstStyle/>
          <a:p>
            <a:r>
              <a:t>Карл Великий, опираясь на мощь Священной Римской империи, потерпел неудачу.</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hape 780"/>
          <p:cNvSpPr>
            <a:spLocks noGrp="1" noRot="1" noChangeAspect="1"/>
          </p:cNvSpPr>
          <p:nvPr>
            <p:ph type="sldImg"/>
          </p:nvPr>
        </p:nvSpPr>
        <p:spPr>
          <a:xfrm>
            <a:off x="381000" y="685800"/>
            <a:ext cx="6096000" cy="3429000"/>
          </a:xfrm>
          <a:prstGeom prst="rect">
            <a:avLst/>
          </a:prstGeom>
        </p:spPr>
        <p:txBody>
          <a:bodyPr/>
          <a:lstStyle/>
          <a:p>
            <a:endParaRPr/>
          </a:p>
        </p:txBody>
      </p:sp>
      <p:sp>
        <p:nvSpPr>
          <p:cNvPr id="781" name="Shape 781"/>
          <p:cNvSpPr>
            <a:spLocks noGrp="1"/>
          </p:cNvSpPr>
          <p:nvPr>
            <p:ph type="body" sz="quarter" idx="1"/>
          </p:nvPr>
        </p:nvSpPr>
        <p:spPr>
          <a:prstGeom prst="rect">
            <a:avLst/>
          </a:prstGeom>
        </p:spPr>
        <p:txBody>
          <a:bodyPr/>
          <a:lstStyle/>
          <a:p>
            <a:r>
              <a:t>Карл V и Людовик XIV пытались объединить Европу, но безуспешно.</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Shape 789"/>
          <p:cNvSpPr>
            <a:spLocks noGrp="1" noRot="1" noChangeAspect="1"/>
          </p:cNvSpPr>
          <p:nvPr>
            <p:ph type="sldImg"/>
          </p:nvPr>
        </p:nvSpPr>
        <p:spPr>
          <a:xfrm>
            <a:off x="381000" y="685800"/>
            <a:ext cx="6096000" cy="3429000"/>
          </a:xfrm>
          <a:prstGeom prst="rect">
            <a:avLst/>
          </a:prstGeom>
        </p:spPr>
        <p:txBody>
          <a:bodyPr/>
          <a:lstStyle/>
          <a:p>
            <a:endParaRPr/>
          </a:p>
        </p:txBody>
      </p:sp>
      <p:sp>
        <p:nvSpPr>
          <p:cNvPr id="790" name="Shape 790"/>
          <p:cNvSpPr>
            <a:spLocks noGrp="1"/>
          </p:cNvSpPr>
          <p:nvPr>
            <p:ph type="body" sz="quarter" idx="1"/>
          </p:nvPr>
        </p:nvSpPr>
        <p:spPr>
          <a:prstGeom prst="rect">
            <a:avLst/>
          </a:prstGeom>
        </p:spPr>
        <p:txBody>
          <a:bodyPr/>
          <a:lstStyle/>
          <a:p>
            <a:r>
              <a:rPr dirty="0"/>
              <a:t>И </a:t>
            </a:r>
            <a:r>
              <a:rPr dirty="0" err="1"/>
              <a:t>даже</a:t>
            </a:r>
            <a:r>
              <a:rPr dirty="0"/>
              <a:t> </a:t>
            </a:r>
            <a:r>
              <a:rPr dirty="0" err="1"/>
              <a:t>великий</a:t>
            </a:r>
            <a:r>
              <a:rPr dirty="0"/>
              <a:t> </a:t>
            </a:r>
            <a:r>
              <a:rPr dirty="0" err="1"/>
              <a:t>Наполеон</a:t>
            </a:r>
            <a:r>
              <a:rPr dirty="0"/>
              <a:t> </a:t>
            </a:r>
            <a:r>
              <a:rPr dirty="0" err="1"/>
              <a:t>Бонапарт</a:t>
            </a:r>
            <a:r>
              <a:rPr dirty="0"/>
              <a:t> </a:t>
            </a:r>
            <a:r>
              <a:rPr dirty="0" err="1"/>
              <a:t>не</a:t>
            </a:r>
            <a:r>
              <a:rPr dirty="0"/>
              <a:t> </a:t>
            </a:r>
            <a:r>
              <a:rPr dirty="0" err="1"/>
              <a:t>смог</a:t>
            </a:r>
            <a:r>
              <a:rPr dirty="0"/>
              <a:t> </a:t>
            </a:r>
            <a:r>
              <a:rPr dirty="0" err="1"/>
              <a:t>возродить</a:t>
            </a:r>
            <a:r>
              <a:rPr dirty="0"/>
              <a:t> </a:t>
            </a:r>
            <a:r>
              <a:rPr dirty="0" err="1"/>
              <a:t>Римскую</a:t>
            </a:r>
            <a:r>
              <a:rPr dirty="0"/>
              <a:t> </a:t>
            </a:r>
            <a:r>
              <a:rPr dirty="0" err="1"/>
              <a:t>империю</a:t>
            </a:r>
            <a:r>
              <a:rPr dirty="0"/>
              <a:t>. В </a:t>
            </a:r>
            <a:r>
              <a:rPr dirty="0" err="1"/>
              <a:t>возрасте</a:t>
            </a:r>
            <a:r>
              <a:rPr dirty="0"/>
              <a:t> 29 </a:t>
            </a:r>
            <a:r>
              <a:rPr dirty="0" err="1"/>
              <a:t>лет</a:t>
            </a:r>
            <a:r>
              <a:rPr dirty="0"/>
              <a:t> </a:t>
            </a:r>
            <a:r>
              <a:rPr dirty="0" err="1"/>
              <a:t>он</a:t>
            </a:r>
            <a:r>
              <a:rPr dirty="0"/>
              <a:t> </a:t>
            </a:r>
            <a:r>
              <a:rPr dirty="0" err="1"/>
              <a:t>сверг</a:t>
            </a:r>
            <a:r>
              <a:rPr dirty="0"/>
              <a:t> </a:t>
            </a:r>
            <a:r>
              <a:rPr dirty="0" err="1"/>
              <a:t>правительство</a:t>
            </a:r>
            <a:r>
              <a:rPr dirty="0"/>
              <a:t> </a:t>
            </a:r>
            <a:r>
              <a:rPr dirty="0" err="1"/>
              <a:t>Франции</a:t>
            </a:r>
            <a:r>
              <a:rPr dirty="0"/>
              <a:t> и </a:t>
            </a:r>
            <a:r>
              <a:rPr dirty="0" err="1"/>
              <a:t>отправился</a:t>
            </a:r>
            <a:r>
              <a:rPr dirty="0"/>
              <a:t> </a:t>
            </a:r>
            <a:r>
              <a:rPr dirty="0" err="1"/>
              <a:t>завоевывать</a:t>
            </a:r>
            <a:r>
              <a:rPr dirty="0"/>
              <a:t> </a:t>
            </a:r>
            <a:r>
              <a:rPr dirty="0" err="1"/>
              <a:t>мир</a:t>
            </a:r>
            <a:r>
              <a:rPr dirty="0"/>
              <a:t>. </a:t>
            </a:r>
            <a:r>
              <a:rPr dirty="0" err="1"/>
              <a:t>Он</a:t>
            </a:r>
            <a:r>
              <a:rPr dirty="0"/>
              <a:t> </a:t>
            </a:r>
            <a:r>
              <a:rPr dirty="0" err="1"/>
              <a:t>ставил</a:t>
            </a:r>
            <a:r>
              <a:rPr dirty="0"/>
              <a:t> </a:t>
            </a:r>
            <a:r>
              <a:rPr dirty="0" err="1"/>
              <a:t>своих</a:t>
            </a:r>
            <a:r>
              <a:rPr dirty="0"/>
              <a:t> </a:t>
            </a:r>
            <a:r>
              <a:rPr dirty="0" err="1"/>
              <a:t>родственников</a:t>
            </a:r>
            <a:r>
              <a:rPr dirty="0"/>
              <a:t> </a:t>
            </a:r>
            <a:r>
              <a:rPr dirty="0" err="1"/>
              <a:t>во</a:t>
            </a:r>
            <a:r>
              <a:rPr dirty="0"/>
              <a:t> </a:t>
            </a:r>
            <a:r>
              <a:rPr dirty="0" err="1"/>
              <a:t>главе</a:t>
            </a:r>
            <a:r>
              <a:rPr dirty="0"/>
              <a:t> </a:t>
            </a:r>
            <a:r>
              <a:rPr dirty="0" err="1"/>
              <a:t>завоеванных</a:t>
            </a:r>
            <a:r>
              <a:rPr dirty="0"/>
              <a:t> </a:t>
            </a:r>
            <a:r>
              <a:rPr dirty="0" err="1"/>
              <a:t>государств</a:t>
            </a:r>
            <a:r>
              <a:rPr dirty="0"/>
              <a:t> и </a:t>
            </a:r>
            <a:r>
              <a:rPr dirty="0" err="1"/>
              <a:t>заставлял</a:t>
            </a:r>
            <a:r>
              <a:rPr dirty="0"/>
              <a:t> </a:t>
            </a:r>
            <a:r>
              <a:rPr dirty="0" err="1"/>
              <a:t>их</a:t>
            </a:r>
            <a:r>
              <a:rPr dirty="0"/>
              <a:t> </a:t>
            </a:r>
            <a:r>
              <a:rPr dirty="0" err="1"/>
              <a:t>вступать</a:t>
            </a:r>
            <a:r>
              <a:rPr dirty="0"/>
              <a:t> в </a:t>
            </a:r>
            <a:r>
              <a:rPr dirty="0" err="1"/>
              <a:t>смешанные</a:t>
            </a:r>
            <a:r>
              <a:rPr dirty="0"/>
              <a:t> </a:t>
            </a:r>
            <a:r>
              <a:rPr dirty="0" err="1"/>
              <a:t>браки</a:t>
            </a:r>
            <a:r>
              <a:rPr dirty="0"/>
              <a:t>, </a:t>
            </a:r>
            <a:r>
              <a:rPr dirty="0" err="1"/>
              <a:t>надеясь</a:t>
            </a:r>
            <a:r>
              <a:rPr dirty="0"/>
              <a:t> </a:t>
            </a:r>
            <a:r>
              <a:rPr dirty="0" err="1"/>
              <a:t>объединить</a:t>
            </a:r>
            <a:r>
              <a:rPr dirty="0"/>
              <a:t> </a:t>
            </a:r>
            <a:r>
              <a:rPr dirty="0" err="1"/>
              <a:t>народы</a:t>
            </a:r>
            <a:r>
              <a:rPr dirty="0"/>
              <a:t>. </a:t>
            </a:r>
            <a:r>
              <a:rPr dirty="0" err="1"/>
              <a:t>Казалось</a:t>
            </a:r>
            <a:r>
              <a:rPr dirty="0"/>
              <a:t>, </a:t>
            </a:r>
            <a:r>
              <a:rPr dirty="0" err="1"/>
              <a:t>что</a:t>
            </a:r>
            <a:r>
              <a:rPr dirty="0"/>
              <a:t> </a:t>
            </a:r>
            <a:r>
              <a:rPr dirty="0" err="1"/>
              <a:t>его</a:t>
            </a:r>
            <a:r>
              <a:rPr dirty="0"/>
              <a:t> </a:t>
            </a:r>
            <a:r>
              <a:rPr dirty="0" err="1"/>
              <a:t>ничто</a:t>
            </a:r>
            <a:r>
              <a:rPr dirty="0"/>
              <a:t> </a:t>
            </a:r>
            <a:r>
              <a:rPr dirty="0" err="1"/>
              <a:t>не</a:t>
            </a:r>
            <a:r>
              <a:rPr dirty="0"/>
              <a:t> </a:t>
            </a:r>
            <a:r>
              <a:rPr dirty="0" err="1"/>
              <a:t>остановит</a:t>
            </a:r>
            <a:r>
              <a:rPr dirty="0"/>
              <a:t>. </a:t>
            </a:r>
            <a:r>
              <a:rPr dirty="0" err="1"/>
              <a:t>Однако</a:t>
            </a:r>
            <a:r>
              <a:rPr dirty="0"/>
              <a:t> </a:t>
            </a:r>
            <a:r>
              <a:rPr dirty="0" err="1"/>
              <a:t>всего</a:t>
            </a:r>
            <a:r>
              <a:rPr dirty="0"/>
              <a:t> </a:t>
            </a:r>
            <a:r>
              <a:rPr dirty="0" err="1"/>
              <a:t>два</a:t>
            </a:r>
            <a:r>
              <a:rPr dirty="0"/>
              <a:t>, </a:t>
            </a:r>
            <a:r>
              <a:rPr dirty="0" err="1"/>
              <a:t>казалось</a:t>
            </a:r>
            <a:r>
              <a:rPr dirty="0"/>
              <a:t> </a:t>
            </a:r>
            <a:r>
              <a:rPr dirty="0" err="1"/>
              <a:t>бы</a:t>
            </a:r>
            <a:r>
              <a:rPr dirty="0"/>
              <a:t>, </a:t>
            </a:r>
            <a:r>
              <a:rPr dirty="0" err="1"/>
              <a:t>незначительных</a:t>
            </a:r>
            <a:r>
              <a:rPr dirty="0"/>
              <a:t> </a:t>
            </a:r>
            <a:r>
              <a:rPr dirty="0" err="1"/>
              <a:t>обстоятельства</a:t>
            </a:r>
            <a:r>
              <a:rPr dirty="0"/>
              <a:t> </a:t>
            </a:r>
            <a:r>
              <a:rPr dirty="0" err="1"/>
              <a:t>привели</a:t>
            </a:r>
            <a:r>
              <a:rPr dirty="0"/>
              <a:t> к </a:t>
            </a:r>
            <a:r>
              <a:rPr dirty="0" err="1"/>
              <a:t>поражению</a:t>
            </a:r>
            <a:r>
              <a:rPr dirty="0"/>
              <a:t> </a:t>
            </a:r>
            <a:r>
              <a:rPr dirty="0" err="1"/>
              <a:t>великого</a:t>
            </a:r>
            <a:r>
              <a:rPr dirty="0"/>
              <a:t> </a:t>
            </a:r>
            <a:r>
              <a:rPr dirty="0" err="1"/>
              <a:t>Бонапарта</a:t>
            </a:r>
            <a:r>
              <a:rPr dirty="0"/>
              <a:t>. 18 </a:t>
            </a:r>
            <a:r>
              <a:rPr dirty="0" err="1"/>
              <a:t>июня</a:t>
            </a:r>
            <a:r>
              <a:rPr dirty="0"/>
              <a:t> 1815 </a:t>
            </a:r>
            <a:r>
              <a:rPr dirty="0" err="1"/>
              <a:t>года</a:t>
            </a:r>
            <a:r>
              <a:rPr dirty="0"/>
              <a:t> </a:t>
            </a:r>
            <a:r>
              <a:rPr dirty="0" err="1"/>
              <a:t>при</a:t>
            </a:r>
            <a:r>
              <a:rPr dirty="0"/>
              <a:t> </a:t>
            </a:r>
            <a:r>
              <a:rPr dirty="0" err="1"/>
              <a:t>Ватерлоо</a:t>
            </a:r>
            <a:r>
              <a:rPr dirty="0"/>
              <a:t> </a:t>
            </a:r>
            <a:r>
              <a:rPr dirty="0" err="1"/>
              <a:t>его</a:t>
            </a:r>
            <a:r>
              <a:rPr dirty="0"/>
              <a:t> </a:t>
            </a:r>
            <a:r>
              <a:rPr dirty="0" err="1"/>
              <a:t>артиллерия</a:t>
            </a:r>
            <a:r>
              <a:rPr dirty="0"/>
              <a:t> </a:t>
            </a:r>
            <a:r>
              <a:rPr dirty="0" err="1"/>
              <a:t>увязла</a:t>
            </a:r>
            <a:r>
              <a:rPr dirty="0"/>
              <a:t> в </a:t>
            </a:r>
            <a:r>
              <a:rPr dirty="0" err="1"/>
              <a:t>грязи</a:t>
            </a:r>
            <a:r>
              <a:rPr dirty="0"/>
              <a:t> </a:t>
            </a:r>
            <a:r>
              <a:rPr dirty="0" err="1"/>
              <a:t>из-за</a:t>
            </a:r>
            <a:r>
              <a:rPr dirty="0"/>
              <a:t> </a:t>
            </a:r>
            <a:r>
              <a:rPr dirty="0" err="1"/>
              <a:t>проливных</a:t>
            </a:r>
            <a:r>
              <a:rPr dirty="0"/>
              <a:t> </a:t>
            </a:r>
            <a:r>
              <a:rPr dirty="0" err="1"/>
              <a:t>дождей</a:t>
            </a:r>
            <a:r>
              <a:rPr dirty="0"/>
              <a:t>, и </a:t>
            </a:r>
            <a:r>
              <a:rPr dirty="0" err="1"/>
              <a:t>один</a:t>
            </a:r>
            <a:r>
              <a:rPr dirty="0"/>
              <a:t> </a:t>
            </a:r>
            <a:r>
              <a:rPr dirty="0" err="1"/>
              <a:t>из</a:t>
            </a:r>
            <a:r>
              <a:rPr dirty="0"/>
              <a:t> </a:t>
            </a:r>
            <a:r>
              <a:rPr dirty="0" err="1"/>
              <a:t>его</a:t>
            </a:r>
            <a:r>
              <a:rPr dirty="0"/>
              <a:t> </a:t>
            </a:r>
            <a:r>
              <a:rPr dirty="0" err="1"/>
              <a:t>генералов</a:t>
            </a:r>
            <a:r>
              <a:rPr dirty="0"/>
              <a:t> </a:t>
            </a:r>
            <a:r>
              <a:rPr dirty="0" err="1"/>
              <a:t>неправильно</a:t>
            </a:r>
            <a:r>
              <a:rPr dirty="0"/>
              <a:t> </a:t>
            </a:r>
            <a:r>
              <a:rPr dirty="0" err="1"/>
              <a:t>понял</a:t>
            </a:r>
            <a:r>
              <a:rPr dirty="0"/>
              <a:t> </a:t>
            </a:r>
            <a:r>
              <a:rPr dirty="0" err="1"/>
              <a:t>его</a:t>
            </a:r>
            <a:r>
              <a:rPr dirty="0"/>
              <a:t> </a:t>
            </a:r>
            <a:r>
              <a:rPr dirty="0" err="1"/>
              <a:t>приказы</a:t>
            </a:r>
            <a:r>
              <a:rPr dirty="0"/>
              <a:t>.</a:t>
            </a:r>
          </a:p>
          <a:p>
            <a:r>
              <a:rPr dirty="0" err="1"/>
              <a:t>Через</a:t>
            </a:r>
            <a:r>
              <a:rPr dirty="0"/>
              <a:t> </a:t>
            </a:r>
            <a:r>
              <a:rPr dirty="0" err="1"/>
              <a:t>тридцать</a:t>
            </a:r>
            <a:r>
              <a:rPr dirty="0"/>
              <a:t> </a:t>
            </a:r>
            <a:r>
              <a:rPr dirty="0" err="1"/>
              <a:t>лет</a:t>
            </a:r>
            <a:r>
              <a:rPr dirty="0"/>
              <a:t> </a:t>
            </a:r>
            <a:r>
              <a:rPr dirty="0" err="1"/>
              <a:t>после</a:t>
            </a:r>
            <a:r>
              <a:rPr dirty="0"/>
              <a:t> </a:t>
            </a:r>
            <a:r>
              <a:rPr dirty="0" err="1"/>
              <a:t>Ватерлоо</a:t>
            </a:r>
            <a:r>
              <a:rPr dirty="0"/>
              <a:t> </a:t>
            </a:r>
            <a:r>
              <a:rPr dirty="0" err="1"/>
              <a:t>британский</a:t>
            </a:r>
            <a:r>
              <a:rPr dirty="0"/>
              <a:t> </a:t>
            </a:r>
            <a:r>
              <a:rPr dirty="0" err="1"/>
              <a:t>историк</a:t>
            </a:r>
            <a:r>
              <a:rPr dirty="0"/>
              <a:t> </a:t>
            </a:r>
            <a:r>
              <a:rPr dirty="0" err="1"/>
              <a:t>Томас</a:t>
            </a:r>
            <a:r>
              <a:rPr dirty="0"/>
              <a:t> </a:t>
            </a:r>
            <a:r>
              <a:rPr dirty="0" err="1"/>
              <a:t>Арнольд</a:t>
            </a:r>
            <a:r>
              <a:rPr dirty="0"/>
              <a:t> </a:t>
            </a:r>
            <a:r>
              <a:rPr dirty="0" err="1"/>
              <a:t>написал</a:t>
            </a:r>
            <a:r>
              <a:rPr dirty="0"/>
              <a: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Shape 798"/>
          <p:cNvSpPr>
            <a:spLocks noGrp="1" noRot="1" noChangeAspect="1"/>
          </p:cNvSpPr>
          <p:nvPr>
            <p:ph type="sldImg"/>
          </p:nvPr>
        </p:nvSpPr>
        <p:spPr>
          <a:xfrm>
            <a:off x="381000" y="685800"/>
            <a:ext cx="6096000" cy="3429000"/>
          </a:xfrm>
          <a:prstGeom prst="rect">
            <a:avLst/>
          </a:prstGeom>
        </p:spPr>
        <p:txBody>
          <a:bodyPr/>
          <a:lstStyle/>
          <a:p>
            <a:endParaRPr/>
          </a:p>
        </p:txBody>
      </p:sp>
      <p:sp>
        <p:nvSpPr>
          <p:cNvPr id="799" name="Shape 799"/>
          <p:cNvSpPr>
            <a:spLocks noGrp="1"/>
          </p:cNvSpPr>
          <p:nvPr>
            <p:ph type="body" sz="quarter" idx="1"/>
          </p:nvPr>
        </p:nvSpPr>
        <p:spPr>
          <a:prstGeom prst="rect">
            <a:avLst/>
          </a:prstGeom>
        </p:spPr>
        <p:txBody>
          <a:bodyPr/>
          <a:lstStyle/>
          <a:p>
            <a:r>
              <a:t>«Кто встал на пути у этой огромной силы? Что противодействовало ей? Не кто иной, как Бог. Не что иное, как Его прямое и явное вмешательство» (Томас Арнольд, Лекции по современной истории, с. 3).</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Shape 806"/>
          <p:cNvSpPr>
            <a:spLocks noGrp="1" noRot="1" noChangeAspect="1"/>
          </p:cNvSpPr>
          <p:nvPr>
            <p:ph type="sldImg"/>
          </p:nvPr>
        </p:nvSpPr>
        <p:spPr>
          <a:xfrm>
            <a:off x="381000" y="685800"/>
            <a:ext cx="6096000" cy="3429000"/>
          </a:xfrm>
          <a:prstGeom prst="rect">
            <a:avLst/>
          </a:prstGeom>
        </p:spPr>
        <p:txBody>
          <a:bodyPr/>
          <a:lstStyle/>
          <a:p>
            <a:endParaRPr/>
          </a:p>
        </p:txBody>
      </p:sp>
      <p:sp>
        <p:nvSpPr>
          <p:cNvPr id="807" name="Shape 807"/>
          <p:cNvSpPr>
            <a:spLocks noGrp="1"/>
          </p:cNvSpPr>
          <p:nvPr>
            <p:ph type="body" sz="quarter" idx="1"/>
          </p:nvPr>
        </p:nvSpPr>
        <p:spPr>
          <a:prstGeom prst="rect">
            <a:avLst/>
          </a:prstGeom>
        </p:spPr>
        <p:txBody>
          <a:bodyPr/>
          <a:lstStyle/>
          <a:p>
            <a:r>
              <a:t>Говорят, что сам Наполеон сказал: «Всемогущий Бог оказался сильнее меня». Да, Божье пророчество сбылось!</a:t>
            </a:r>
          </a:p>
          <a:p>
            <a:r>
              <a:t>В Германии кайзер Вильгельм и позже Гитлер пытались объединить мир под одним флагом, но приговором для несостоявшихся мировых правителей звучат слова: «Не сольются одно с другим».</a:t>
            </a:r>
          </a:p>
          <a:p>
            <a:endParaRPr/>
          </a:p>
          <a:p>
            <a:r>
              <a:t>Предпринимались и еще будут предприниматься другие попытки создания единой Европы, но все они обречены на провал, ибо Бог сказал: «Не сольются одно с другим».</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Shape 814"/>
          <p:cNvSpPr>
            <a:spLocks noGrp="1" noRot="1" noChangeAspect="1"/>
          </p:cNvSpPr>
          <p:nvPr>
            <p:ph type="sldImg"/>
          </p:nvPr>
        </p:nvSpPr>
        <p:spPr>
          <a:xfrm>
            <a:off x="381000" y="685800"/>
            <a:ext cx="6096000" cy="3429000"/>
          </a:xfrm>
          <a:prstGeom prst="rect">
            <a:avLst/>
          </a:prstGeom>
        </p:spPr>
        <p:txBody>
          <a:bodyPr/>
          <a:lstStyle/>
          <a:p>
            <a:endParaRPr/>
          </a:p>
        </p:txBody>
      </p:sp>
      <p:sp>
        <p:nvSpPr>
          <p:cNvPr id="815" name="Shape 815"/>
          <p:cNvSpPr>
            <a:spLocks noGrp="1"/>
          </p:cNvSpPr>
          <p:nvPr>
            <p:ph type="body" sz="quarter" idx="1"/>
          </p:nvPr>
        </p:nvSpPr>
        <p:spPr>
          <a:prstGeom prst="rect">
            <a:avLst/>
          </a:prstGeom>
        </p:spPr>
        <p:txBody>
          <a:bodyPr/>
          <a:lstStyle/>
          <a:p>
            <a:r>
              <a:rPr dirty="0" err="1"/>
              <a:t>Царь</a:t>
            </a:r>
            <a:r>
              <a:rPr dirty="0"/>
              <a:t> </a:t>
            </a:r>
            <a:r>
              <a:rPr dirty="0" err="1"/>
              <a:t>Навуходоносор</a:t>
            </a:r>
            <a:r>
              <a:rPr dirty="0"/>
              <a:t>, </a:t>
            </a:r>
            <a:r>
              <a:rPr dirty="0" err="1"/>
              <a:t>должно</a:t>
            </a:r>
            <a:r>
              <a:rPr dirty="0"/>
              <a:t> </a:t>
            </a:r>
            <a:r>
              <a:rPr dirty="0" err="1"/>
              <a:t>быть</a:t>
            </a:r>
            <a:r>
              <a:rPr dirty="0"/>
              <a:t>, </a:t>
            </a:r>
            <a:r>
              <a:rPr dirty="0" err="1"/>
              <a:t>был</a:t>
            </a:r>
            <a:r>
              <a:rPr dirty="0"/>
              <a:t> </a:t>
            </a:r>
            <a:r>
              <a:rPr dirty="0" err="1"/>
              <a:t>озадачен</a:t>
            </a:r>
            <a:r>
              <a:rPr dirty="0"/>
              <a:t> </a:t>
            </a:r>
            <a:r>
              <a:rPr dirty="0" err="1"/>
              <a:t>таким</a:t>
            </a:r>
            <a:r>
              <a:rPr dirty="0"/>
              <a:t> </a:t>
            </a:r>
            <a:r>
              <a:rPr dirty="0" err="1"/>
              <a:t>поворотом</a:t>
            </a:r>
            <a:r>
              <a:rPr dirty="0"/>
              <a:t> </a:t>
            </a:r>
            <a:r>
              <a:rPr dirty="0" err="1"/>
              <a:t>пророчества</a:t>
            </a:r>
            <a:r>
              <a:rPr dirty="0"/>
              <a:t>. </a:t>
            </a:r>
            <a:r>
              <a:rPr dirty="0" err="1"/>
              <a:t>Бог</a:t>
            </a:r>
            <a:r>
              <a:rPr dirty="0"/>
              <a:t> </a:t>
            </a:r>
            <a:r>
              <a:rPr dirty="0" err="1"/>
              <a:t>предсказал</a:t>
            </a:r>
            <a:r>
              <a:rPr dirty="0"/>
              <a:t> </a:t>
            </a:r>
            <a:r>
              <a:rPr dirty="0" err="1"/>
              <a:t>последовательное</a:t>
            </a:r>
            <a:r>
              <a:rPr dirty="0"/>
              <a:t> </a:t>
            </a:r>
            <a:r>
              <a:rPr dirty="0" err="1"/>
              <a:t>уничтожение</a:t>
            </a:r>
            <a:r>
              <a:rPr dirty="0"/>
              <a:t> </a:t>
            </a:r>
            <a:r>
              <a:rPr dirty="0" err="1"/>
              <a:t>четырех</a:t>
            </a:r>
            <a:r>
              <a:rPr dirty="0"/>
              <a:t> </a:t>
            </a:r>
            <a:r>
              <a:rPr dirty="0" err="1"/>
              <a:t>великих</a:t>
            </a:r>
            <a:r>
              <a:rPr dirty="0"/>
              <a:t> </a:t>
            </a:r>
            <a:r>
              <a:rPr dirty="0" err="1"/>
              <a:t>мировых</a:t>
            </a:r>
            <a:r>
              <a:rPr dirty="0"/>
              <a:t> </a:t>
            </a:r>
            <a:r>
              <a:rPr dirty="0" err="1"/>
              <a:t>империй</a:t>
            </a:r>
            <a:r>
              <a:rPr dirty="0"/>
              <a:t>. </a:t>
            </a:r>
            <a:r>
              <a:rPr dirty="0" err="1"/>
              <a:t>Бог</a:t>
            </a:r>
            <a:r>
              <a:rPr dirty="0"/>
              <a:t> </a:t>
            </a:r>
            <a:r>
              <a:rPr dirty="0" err="1"/>
              <a:t>предсказал</a:t>
            </a:r>
            <a:r>
              <a:rPr dirty="0"/>
              <a:t>, </a:t>
            </a:r>
            <a:r>
              <a:rPr dirty="0" err="1"/>
              <a:t>что</a:t>
            </a:r>
            <a:r>
              <a:rPr dirty="0"/>
              <a:t> </a:t>
            </a:r>
            <a:r>
              <a:rPr dirty="0" err="1"/>
              <a:t>на</a:t>
            </a:r>
            <a:r>
              <a:rPr dirty="0"/>
              <a:t> </a:t>
            </a:r>
            <a:r>
              <a:rPr dirty="0" err="1"/>
              <a:t>смену</a:t>
            </a:r>
            <a:r>
              <a:rPr dirty="0"/>
              <a:t> </a:t>
            </a:r>
            <a:r>
              <a:rPr dirty="0" err="1"/>
              <a:t>Риму</a:t>
            </a:r>
            <a:r>
              <a:rPr dirty="0"/>
              <a:t> </a:t>
            </a:r>
            <a:r>
              <a:rPr dirty="0" err="1"/>
              <a:t>придут</a:t>
            </a:r>
            <a:r>
              <a:rPr dirty="0"/>
              <a:t> </a:t>
            </a:r>
            <a:r>
              <a:rPr dirty="0" err="1"/>
              <a:t>десять</a:t>
            </a:r>
            <a:r>
              <a:rPr dirty="0"/>
              <a:t> </a:t>
            </a:r>
            <a:r>
              <a:rPr dirty="0" err="1"/>
              <a:t>народов</a:t>
            </a:r>
            <a:r>
              <a:rPr dirty="0"/>
              <a:t>; </a:t>
            </a:r>
            <a:r>
              <a:rPr dirty="0" err="1"/>
              <a:t>семь</a:t>
            </a:r>
            <a:r>
              <a:rPr dirty="0"/>
              <a:t> </a:t>
            </a:r>
            <a:r>
              <a:rPr dirty="0" err="1"/>
              <a:t>из</a:t>
            </a:r>
            <a:r>
              <a:rPr dirty="0"/>
              <a:t> </a:t>
            </a:r>
            <a:r>
              <a:rPr dirty="0" err="1"/>
              <a:t>них</a:t>
            </a:r>
            <a:r>
              <a:rPr dirty="0"/>
              <a:t> </a:t>
            </a:r>
            <a:r>
              <a:rPr dirty="0" err="1"/>
              <a:t>представлены</a:t>
            </a:r>
            <a:r>
              <a:rPr dirty="0"/>
              <a:t> </a:t>
            </a:r>
            <a:r>
              <a:rPr dirty="0" err="1"/>
              <a:t>сегодня</a:t>
            </a:r>
            <a:r>
              <a:rPr dirty="0"/>
              <a:t> в </a:t>
            </a:r>
            <a:r>
              <a:rPr dirty="0" err="1"/>
              <a:t>Западной</a:t>
            </a:r>
            <a:r>
              <a:rPr dirty="0"/>
              <a:t> </a:t>
            </a:r>
            <a:r>
              <a:rPr dirty="0" err="1"/>
              <a:t>Европе</a:t>
            </a:r>
            <a:r>
              <a:rPr dirty="0"/>
              <a:t>. </a:t>
            </a:r>
            <a:r>
              <a:rPr dirty="0" err="1"/>
              <a:t>Одни</a:t>
            </a:r>
            <a:r>
              <a:rPr dirty="0"/>
              <a:t> </a:t>
            </a:r>
            <a:r>
              <a:rPr dirty="0" err="1"/>
              <a:t>из</a:t>
            </a:r>
            <a:r>
              <a:rPr dirty="0"/>
              <a:t> </a:t>
            </a:r>
            <a:r>
              <a:rPr dirty="0" err="1"/>
              <a:t>них</a:t>
            </a:r>
            <a:r>
              <a:rPr dirty="0"/>
              <a:t> </a:t>
            </a:r>
            <a:r>
              <a:rPr dirty="0" err="1"/>
              <a:t>сильнее</a:t>
            </a:r>
            <a:r>
              <a:rPr dirty="0"/>
              <a:t>, </a:t>
            </a:r>
            <a:r>
              <a:rPr dirty="0" err="1"/>
              <a:t>другие</a:t>
            </a:r>
            <a:r>
              <a:rPr dirty="0"/>
              <a:t> </a:t>
            </a:r>
            <a:r>
              <a:rPr dirty="0" err="1"/>
              <a:t>слабее</a:t>
            </a:r>
            <a:r>
              <a:rPr dirty="0"/>
              <a:t>, </a:t>
            </a:r>
            <a:r>
              <a:rPr dirty="0" err="1"/>
              <a:t>но</a:t>
            </a:r>
            <a:r>
              <a:rPr dirty="0"/>
              <a:t> </a:t>
            </a:r>
            <a:r>
              <a:rPr dirty="0" err="1"/>
              <a:t>всем</a:t>
            </a:r>
            <a:r>
              <a:rPr dirty="0"/>
              <a:t> </a:t>
            </a:r>
            <a:r>
              <a:rPr dirty="0" err="1"/>
              <a:t>им</a:t>
            </a:r>
            <a:r>
              <a:rPr dirty="0"/>
              <a:t> </a:t>
            </a:r>
            <a:r>
              <a:rPr dirty="0" err="1"/>
              <a:t>суждено</a:t>
            </a:r>
            <a:r>
              <a:rPr dirty="0"/>
              <a:t> </a:t>
            </a:r>
            <a:r>
              <a:rPr dirty="0" err="1"/>
              <a:t>разрозненное</a:t>
            </a:r>
            <a:r>
              <a:rPr dirty="0"/>
              <a:t> </a:t>
            </a:r>
            <a:r>
              <a:rPr dirty="0" err="1"/>
              <a:t>существование</a:t>
            </a:r>
            <a:r>
              <a:rPr dirty="0"/>
              <a:t>. </a:t>
            </a:r>
            <a:r>
              <a:rPr dirty="0" err="1"/>
              <a:t>Что</a:t>
            </a:r>
            <a:r>
              <a:rPr dirty="0"/>
              <a:t> </a:t>
            </a:r>
            <a:r>
              <a:rPr dirty="0" err="1"/>
              <a:t>будет</a:t>
            </a:r>
            <a:r>
              <a:rPr dirty="0"/>
              <a:t> </a:t>
            </a:r>
            <a:r>
              <a:rPr dirty="0" err="1"/>
              <a:t>дальше</a:t>
            </a:r>
            <a:r>
              <a:rPr dirty="0"/>
              <a:t>?</a:t>
            </a:r>
          </a:p>
          <a:p>
            <a:r>
              <a:rPr dirty="0"/>
              <a:t>С </a:t>
            </a:r>
            <a:r>
              <a:rPr dirty="0" err="1"/>
              <a:t>нескрываемым</a:t>
            </a:r>
            <a:r>
              <a:rPr dirty="0"/>
              <a:t> </a:t>
            </a:r>
            <a:r>
              <a:rPr dirty="0" err="1"/>
              <a:t>воодушевлением</a:t>
            </a:r>
            <a:r>
              <a:rPr dirty="0"/>
              <a:t> </a:t>
            </a:r>
            <a:r>
              <a:rPr dirty="0" err="1"/>
              <a:t>Даниил</a:t>
            </a:r>
            <a:r>
              <a:rPr dirty="0"/>
              <a:t> </a:t>
            </a:r>
            <a:r>
              <a:rPr dirty="0" err="1"/>
              <a:t>подошел</a:t>
            </a:r>
            <a:r>
              <a:rPr dirty="0"/>
              <a:t> к </a:t>
            </a:r>
            <a:r>
              <a:rPr dirty="0" err="1"/>
              <a:t>поразительной</a:t>
            </a:r>
            <a:r>
              <a:rPr dirty="0"/>
              <a:t> </a:t>
            </a:r>
            <a:r>
              <a:rPr dirty="0" err="1"/>
              <a:t>кульминации</a:t>
            </a:r>
            <a:r>
              <a:rPr dirty="0"/>
              <a:t> </a:t>
            </a:r>
            <a:r>
              <a:rPr dirty="0" err="1"/>
              <a:t>толкования</a:t>
            </a:r>
            <a:r>
              <a:rPr dirty="0"/>
              <a:t> </a:t>
            </a:r>
            <a:r>
              <a:rPr dirty="0" err="1"/>
              <a:t>пророчества</a:t>
            </a:r>
            <a:r>
              <a:rPr dirty="0"/>
              <a:t> </a:t>
            </a:r>
            <a:r>
              <a:rPr dirty="0" err="1"/>
              <a:t>об</a:t>
            </a:r>
            <a:r>
              <a:rPr dirty="0"/>
              <a:t> </a:t>
            </a:r>
            <a:r>
              <a:rPr dirty="0" err="1"/>
              <a:t>истукане</a:t>
            </a:r>
            <a:r>
              <a:rPr dirty="0"/>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Shape 826"/>
          <p:cNvSpPr>
            <a:spLocks noGrp="1" noRot="1" noChangeAspect="1"/>
          </p:cNvSpPr>
          <p:nvPr>
            <p:ph type="sldImg"/>
          </p:nvPr>
        </p:nvSpPr>
        <p:spPr>
          <a:xfrm>
            <a:off x="381000" y="685800"/>
            <a:ext cx="6096000" cy="3429000"/>
          </a:xfrm>
          <a:prstGeom prst="rect">
            <a:avLst/>
          </a:prstGeom>
        </p:spPr>
        <p:txBody>
          <a:bodyPr/>
          <a:lstStyle/>
          <a:p>
            <a:endParaRPr/>
          </a:p>
        </p:txBody>
      </p:sp>
      <p:sp>
        <p:nvSpPr>
          <p:cNvPr id="827" name="Shape 827"/>
          <p:cNvSpPr>
            <a:spLocks noGrp="1"/>
          </p:cNvSpPr>
          <p:nvPr>
            <p:ph type="body" sz="quarter" idx="1"/>
          </p:nvPr>
        </p:nvSpPr>
        <p:spPr>
          <a:prstGeom prst="rect">
            <a:avLst/>
          </a:prstGeom>
        </p:spPr>
        <p:txBody>
          <a:bodyPr/>
          <a:lstStyle/>
          <a:p>
            <a:r>
              <a:t>«И во дни тех царств Бог небесный воздвигнет царство, которое вовеки не разрушится, и царство это не будет передано другому народу» (Дан. 2:44).</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Shape 834"/>
          <p:cNvSpPr>
            <a:spLocks noGrp="1" noRot="1" noChangeAspect="1"/>
          </p:cNvSpPr>
          <p:nvPr>
            <p:ph type="sldImg"/>
          </p:nvPr>
        </p:nvSpPr>
        <p:spPr>
          <a:xfrm>
            <a:off x="381000" y="685800"/>
            <a:ext cx="6096000" cy="3429000"/>
          </a:xfrm>
          <a:prstGeom prst="rect">
            <a:avLst/>
          </a:prstGeom>
        </p:spPr>
        <p:txBody>
          <a:bodyPr/>
          <a:lstStyle/>
          <a:p>
            <a:endParaRPr/>
          </a:p>
        </p:txBody>
      </p:sp>
      <p:sp>
        <p:nvSpPr>
          <p:cNvPr id="835" name="Shape 835"/>
          <p:cNvSpPr>
            <a:spLocks noGrp="1"/>
          </p:cNvSpPr>
          <p:nvPr>
            <p:ph type="body" sz="quarter" idx="1"/>
          </p:nvPr>
        </p:nvSpPr>
        <p:spPr>
          <a:prstGeom prst="rect">
            <a:avLst/>
          </a:prstGeom>
        </p:spPr>
        <p:txBody>
          <a:bodyPr/>
          <a:lstStyle>
            <a:lvl1pPr>
              <a:defRPr sz="1800"/>
            </a:lvl1pPr>
          </a:lstStyle>
          <a:p>
            <a:r>
              <a:t>Другой мировой империи в человеческом понимании никогда не будет! Бог сказал, что во времена разделенной Европы, представленной пальцами ног, Он установит Свое царство, которое положит конец всем земным царствам, и оно будет длиться вечно.</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hape 842"/>
          <p:cNvSpPr>
            <a:spLocks noGrp="1" noRot="1" noChangeAspect="1"/>
          </p:cNvSpPr>
          <p:nvPr>
            <p:ph type="sldImg"/>
          </p:nvPr>
        </p:nvSpPr>
        <p:spPr>
          <a:xfrm>
            <a:off x="381000" y="685800"/>
            <a:ext cx="6096000" cy="3429000"/>
          </a:xfrm>
          <a:prstGeom prst="rect">
            <a:avLst/>
          </a:prstGeom>
        </p:spPr>
        <p:txBody>
          <a:bodyPr/>
          <a:lstStyle/>
          <a:p>
            <a:endParaRPr/>
          </a:p>
        </p:txBody>
      </p:sp>
      <p:sp>
        <p:nvSpPr>
          <p:cNvPr id="843" name="Shape 843"/>
          <p:cNvSpPr>
            <a:spLocks noGrp="1"/>
          </p:cNvSpPr>
          <p:nvPr>
            <p:ph type="body" sz="quarter" idx="1"/>
          </p:nvPr>
        </p:nvSpPr>
        <p:spPr>
          <a:prstGeom prst="rect">
            <a:avLst/>
          </a:prstGeom>
        </p:spPr>
        <p:txBody>
          <a:bodyPr/>
          <a:lstStyle/>
          <a:p>
            <a:r>
              <a:t>Следующим великим событием на сцене человеческой истории станет Второе пришествие Иисуса Христа и установление Его Царства, представленного в пророчестве «отторгнутым от горы камнем». Это Царство основано не человеческой рукой, но всемогущей рукой Бога. Оно будет на всей Земле! Тогда исполнится пророчество:</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Shape 854"/>
          <p:cNvSpPr>
            <a:spLocks noGrp="1" noRot="1" noChangeAspect="1"/>
          </p:cNvSpPr>
          <p:nvPr>
            <p:ph type="sldImg"/>
          </p:nvPr>
        </p:nvSpPr>
        <p:spPr>
          <a:xfrm>
            <a:off x="381000" y="685800"/>
            <a:ext cx="6096000" cy="3429000"/>
          </a:xfrm>
          <a:prstGeom prst="rect">
            <a:avLst/>
          </a:prstGeom>
        </p:spPr>
        <p:txBody>
          <a:bodyPr/>
          <a:lstStyle/>
          <a:p>
            <a:endParaRPr/>
          </a:p>
        </p:txBody>
      </p:sp>
      <p:sp>
        <p:nvSpPr>
          <p:cNvPr id="855" name="Shape 855"/>
          <p:cNvSpPr>
            <a:spLocks noGrp="1"/>
          </p:cNvSpPr>
          <p:nvPr>
            <p:ph type="body" sz="quarter" idx="1"/>
          </p:nvPr>
        </p:nvSpPr>
        <p:spPr>
          <a:prstGeom prst="rect">
            <a:avLst/>
          </a:prstGeom>
        </p:spPr>
        <p:txBody>
          <a:bodyPr/>
          <a:lstStyle/>
          <a:p>
            <a:r>
              <a:t>«Царство мира соделалось царством Господа нашего и Христа Его, и будет царствовать во веки веков» (Откр. 11:15).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381000" y="685800"/>
            <a:ext cx="6096000" cy="3429000"/>
          </a:xfrm>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«Слово отступило от меня; если вы не скажете мне сновидения и значения его, то в куски будете изрублены, и домы ваши обратятся в развалины». (Дан. 2:5)</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Shape 866"/>
          <p:cNvSpPr>
            <a:spLocks noGrp="1" noRot="1" noChangeAspect="1"/>
          </p:cNvSpPr>
          <p:nvPr>
            <p:ph type="sldImg"/>
          </p:nvPr>
        </p:nvSpPr>
        <p:spPr>
          <a:xfrm>
            <a:off x="381000" y="685800"/>
            <a:ext cx="6096000" cy="3429000"/>
          </a:xfrm>
          <a:prstGeom prst="rect">
            <a:avLst/>
          </a:prstGeom>
        </p:spPr>
        <p:txBody>
          <a:bodyPr/>
          <a:lstStyle/>
          <a:p>
            <a:endParaRPr/>
          </a:p>
        </p:txBody>
      </p:sp>
      <p:sp>
        <p:nvSpPr>
          <p:cNvPr id="867" name="Shape 867"/>
          <p:cNvSpPr>
            <a:spLocks noGrp="1"/>
          </p:cNvSpPr>
          <p:nvPr>
            <p:ph type="body" sz="quarter" idx="1"/>
          </p:nvPr>
        </p:nvSpPr>
        <p:spPr>
          <a:prstGeom prst="rect">
            <a:avLst/>
          </a:prstGeom>
        </p:spPr>
        <p:txBody>
          <a:bodyPr/>
          <a:lstStyle/>
          <a:p>
            <a:r>
              <a:t>Когда Даниил истолковал видение, царь Навуходоносор воскликнул: </a:t>
            </a:r>
          </a:p>
          <a:p>
            <a:r>
              <a:t>«Истинно Бог ваш есть Бог богов и Владыка царей, открывающий тайны, когда ты мог открыть эту тайну!» (Дан. 2:47)</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Shape 876"/>
          <p:cNvSpPr>
            <a:spLocks noGrp="1" noRot="1" noChangeAspect="1"/>
          </p:cNvSpPr>
          <p:nvPr>
            <p:ph type="sldImg"/>
          </p:nvPr>
        </p:nvSpPr>
        <p:spPr>
          <a:xfrm>
            <a:off x="381000" y="685800"/>
            <a:ext cx="6096000" cy="3429000"/>
          </a:xfrm>
          <a:prstGeom prst="rect">
            <a:avLst/>
          </a:prstGeom>
        </p:spPr>
        <p:txBody>
          <a:bodyPr/>
          <a:lstStyle/>
          <a:p>
            <a:endParaRPr/>
          </a:p>
        </p:txBody>
      </p:sp>
      <p:sp>
        <p:nvSpPr>
          <p:cNvPr id="877" name="Shape 877"/>
          <p:cNvSpPr>
            <a:spLocks noGrp="1"/>
          </p:cNvSpPr>
          <p:nvPr>
            <p:ph type="body" sz="quarter" idx="1"/>
          </p:nvPr>
        </p:nvSpPr>
        <p:spPr>
          <a:prstGeom prst="rect">
            <a:avLst/>
          </a:prstGeom>
        </p:spPr>
        <p:txBody>
          <a:bodyPr/>
          <a:lstStyle/>
          <a:p>
            <a:r>
              <a:t>Бог раскрыл тайны грядущих веков при помощи огромного истукана, увиденного Навуходоносором во сне за шесть столетий до рождения Христа. Царства, представленные золотыми, серебряными, медными и железными частями истукана, оставили свой след в истории. В какое время мы живем сегодня? Каким будет следующее великое и славное событие?</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Shape 885"/>
          <p:cNvSpPr>
            <a:spLocks noGrp="1" noRot="1" noChangeAspect="1"/>
          </p:cNvSpPr>
          <p:nvPr>
            <p:ph type="sldImg"/>
          </p:nvPr>
        </p:nvSpPr>
        <p:spPr>
          <a:xfrm>
            <a:off x="381000" y="685800"/>
            <a:ext cx="6096000" cy="3429000"/>
          </a:xfrm>
          <a:prstGeom prst="rect">
            <a:avLst/>
          </a:prstGeom>
        </p:spPr>
        <p:txBody>
          <a:bodyPr/>
          <a:lstStyle/>
          <a:p>
            <a:endParaRPr/>
          </a:p>
        </p:txBody>
      </p:sp>
      <p:sp>
        <p:nvSpPr>
          <p:cNvPr id="886" name="Shape 886"/>
          <p:cNvSpPr>
            <a:spLocks noGrp="1"/>
          </p:cNvSpPr>
          <p:nvPr>
            <p:ph type="body" sz="quarter" idx="1"/>
          </p:nvPr>
        </p:nvSpPr>
        <p:spPr>
          <a:prstGeom prst="rect">
            <a:avLst/>
          </a:prstGeom>
        </p:spPr>
        <p:txBody>
          <a:bodyPr/>
          <a:lstStyle/>
          <a:p>
            <a:r>
              <a:t>После Вавилонской империи миром правило Ассирийское царство. Затем были развернуты знамена Мидо-Персии, на смену которой пришла Греция. И, наконец, Рим отобрал господство у Греции. В какое же время мы живем сегодня?</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Shape 895"/>
          <p:cNvSpPr>
            <a:spLocks noGrp="1" noRot="1" noChangeAspect="1"/>
          </p:cNvSpPr>
          <p:nvPr>
            <p:ph type="sldImg"/>
          </p:nvPr>
        </p:nvSpPr>
        <p:spPr>
          <a:xfrm>
            <a:off x="381000" y="685800"/>
            <a:ext cx="6096000" cy="3429000"/>
          </a:xfrm>
          <a:prstGeom prst="rect">
            <a:avLst/>
          </a:prstGeom>
        </p:spPr>
        <p:txBody>
          <a:bodyPr/>
          <a:lstStyle/>
          <a:p>
            <a:endParaRPr/>
          </a:p>
        </p:txBody>
      </p:sp>
      <p:sp>
        <p:nvSpPr>
          <p:cNvPr id="896" name="Shape 896"/>
          <p:cNvSpPr>
            <a:spLocks noGrp="1"/>
          </p:cNvSpPr>
          <p:nvPr>
            <p:ph type="body" sz="quarter" idx="1"/>
          </p:nvPr>
        </p:nvSpPr>
        <p:spPr>
          <a:prstGeom prst="rect">
            <a:avLst/>
          </a:prstGeom>
        </p:spPr>
        <p:txBody>
          <a:bodyPr/>
          <a:lstStyle/>
          <a:p>
            <a:r>
              <a:t>Эпоха разделенных государств стремительно близится к своему концу. Какой будет следующая великая сцена? Славное пришествие Христа и наступление Его вечного Царства.</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Shape 905"/>
          <p:cNvSpPr>
            <a:spLocks noGrp="1" noRot="1" noChangeAspect="1"/>
          </p:cNvSpPr>
          <p:nvPr>
            <p:ph type="sldImg"/>
          </p:nvPr>
        </p:nvSpPr>
        <p:spPr>
          <a:xfrm>
            <a:off x="381000" y="685800"/>
            <a:ext cx="6096000" cy="3429000"/>
          </a:xfrm>
          <a:prstGeom prst="rect">
            <a:avLst/>
          </a:prstGeom>
        </p:spPr>
        <p:txBody>
          <a:bodyPr/>
          <a:lstStyle/>
          <a:p>
            <a:endParaRPr/>
          </a:p>
        </p:txBody>
      </p:sp>
      <p:sp>
        <p:nvSpPr>
          <p:cNvPr id="906" name="Shape 906"/>
          <p:cNvSpPr>
            <a:spLocks noGrp="1"/>
          </p:cNvSpPr>
          <p:nvPr>
            <p:ph type="body" sz="quarter" idx="1"/>
          </p:nvPr>
        </p:nvSpPr>
        <p:spPr>
          <a:prstGeom prst="rect">
            <a:avLst/>
          </a:prstGeom>
        </p:spPr>
        <p:txBody>
          <a:bodyPr/>
          <a:lstStyle/>
          <a:p>
            <a:r>
              <a:t>Ищите правильные ориентиры – удивительные пророческие знаки, расставленные на дороге истории столетия назад. Наше путешествие вот-вот закончится.</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Shape 913"/>
          <p:cNvSpPr>
            <a:spLocks noGrp="1" noRot="1" noChangeAspect="1"/>
          </p:cNvSpPr>
          <p:nvPr>
            <p:ph type="sldImg"/>
          </p:nvPr>
        </p:nvSpPr>
        <p:spPr>
          <a:xfrm>
            <a:off x="381000" y="685800"/>
            <a:ext cx="6096000" cy="3429000"/>
          </a:xfrm>
          <a:prstGeom prst="rect">
            <a:avLst/>
          </a:prstGeom>
        </p:spPr>
        <p:txBody>
          <a:bodyPr/>
          <a:lstStyle/>
          <a:p>
            <a:endParaRPr/>
          </a:p>
        </p:txBody>
      </p:sp>
      <p:sp>
        <p:nvSpPr>
          <p:cNvPr id="914" name="Shape 914"/>
          <p:cNvSpPr>
            <a:spLocks noGrp="1"/>
          </p:cNvSpPr>
          <p:nvPr>
            <p:ph type="body" sz="quarter" idx="1"/>
          </p:nvPr>
        </p:nvSpPr>
        <p:spPr>
          <a:prstGeom prst="rect">
            <a:avLst/>
          </a:prstGeom>
        </p:spPr>
        <p:txBody>
          <a:bodyPr/>
          <a:lstStyle/>
          <a:p>
            <a:r>
              <a:t>Да, дорогой друг, «сон и толкование его верно», наше путешествие во времени близится к завершению! Следующей великой сценой будет пришествие Христа на облаках небесных. Он установит Свое вечное Царство, которому не будет конца. Бог задумал прекрасное будущее для людей, и Он хочет, чтобы благодаря Голгофе ты жил вечно в Его Царстве.</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Shape 922"/>
          <p:cNvSpPr>
            <a:spLocks noGrp="1" noRot="1" noChangeAspect="1"/>
          </p:cNvSpPr>
          <p:nvPr>
            <p:ph type="sldImg"/>
          </p:nvPr>
        </p:nvSpPr>
        <p:spPr>
          <a:xfrm>
            <a:off x="381000" y="685800"/>
            <a:ext cx="6096000" cy="3429000"/>
          </a:xfrm>
          <a:prstGeom prst="rect">
            <a:avLst/>
          </a:prstGeom>
        </p:spPr>
        <p:txBody>
          <a:bodyPr/>
          <a:lstStyle/>
          <a:p>
            <a:endParaRPr/>
          </a:p>
        </p:txBody>
      </p:sp>
      <p:sp>
        <p:nvSpPr>
          <p:cNvPr id="923" name="Shape 923"/>
          <p:cNvSpPr>
            <a:spLocks noGrp="1"/>
          </p:cNvSpPr>
          <p:nvPr>
            <p:ph type="body" sz="quarter" idx="1"/>
          </p:nvPr>
        </p:nvSpPr>
        <p:spPr>
          <a:prstGeom prst="rect">
            <a:avLst/>
          </a:prstGeom>
        </p:spPr>
        <p:txBody>
          <a:bodyPr/>
          <a:lstStyle/>
          <a:p>
            <a:r>
              <a:t>Прямо сейчас прими Божий замысел относительно твоей жизни, чтобы услышать приглашение из уст Христа:</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Shape 934"/>
          <p:cNvSpPr>
            <a:spLocks noGrp="1" noRot="1" noChangeAspect="1"/>
          </p:cNvSpPr>
          <p:nvPr>
            <p:ph type="sldImg"/>
          </p:nvPr>
        </p:nvSpPr>
        <p:spPr>
          <a:xfrm>
            <a:off x="381000" y="685800"/>
            <a:ext cx="6096000" cy="3429000"/>
          </a:xfrm>
          <a:prstGeom prst="rect">
            <a:avLst/>
          </a:prstGeom>
        </p:spPr>
        <p:txBody>
          <a:bodyPr/>
          <a:lstStyle/>
          <a:p>
            <a:endParaRPr/>
          </a:p>
        </p:txBody>
      </p:sp>
      <p:sp>
        <p:nvSpPr>
          <p:cNvPr id="935" name="Shape 935"/>
          <p:cNvSpPr>
            <a:spLocks noGrp="1"/>
          </p:cNvSpPr>
          <p:nvPr>
            <p:ph type="body" sz="quarter" idx="1"/>
          </p:nvPr>
        </p:nvSpPr>
        <p:spPr>
          <a:prstGeom prst="rect">
            <a:avLst/>
          </a:prstGeom>
        </p:spPr>
        <p:txBody>
          <a:bodyPr/>
          <a:lstStyle/>
          <a:p>
            <a:r>
              <a:t>«Приидите, благословенные Отца Моего, наследуйте Царство, уготованное вам от создания мира» (Мф. 25:34).</a:t>
            </a:r>
          </a:p>
          <a:p>
            <a:r>
              <a:t>Призыв и молитва.</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381000" y="685800"/>
            <a:ext cx="6096000" cy="3429000"/>
          </a:xfrm>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r>
              <a:t>Мудрецы в страхе переглянулись! Откуда им знать, что приснилось царю прошлой ночью? Говорить наугад они не решались, ведь царь мог испытывать их. Кто знает – вдруг он в действительности помнит свой сон? Они попытались взывать к здравомыслию царя:</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381000" y="685800"/>
            <a:ext cx="6096000" cy="3429000"/>
          </a:xfrm>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r>
              <a:t>«Халдеи отвечали царю и сказали: нет на земле человека, который мог бы открыть это дело царю, и потому ни один царь, великий и могущественный, не требовал подобного ни от какого тайноведца, гадателя и Халдея. Дело, которого царь требует, так трудно, что никто другой не может открыть его царю, кроме богов, которых обитание не с плотью». (Дан. 2:10-11)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231900" y="6032500"/>
            <a:ext cx="21907500" cy="3124200"/>
          </a:xfrm>
          <a:prstGeom prst="rect">
            <a:avLst/>
          </a:prstGeom>
        </p:spPr>
        <p:txBody>
          <a:bodyPr/>
          <a:lstStyle>
            <a:lvl1pPr algn="ctr">
              <a:defRPr sz="11000" b="1" spc="0">
                <a:latin typeface="+mn-lt"/>
                <a:ea typeface="+mn-ea"/>
                <a:cs typeface="+mn-cs"/>
                <a:sym typeface="Helvetica"/>
              </a:defRPr>
            </a:lvl1pPr>
          </a:lstStyle>
          <a:p>
            <a:r>
              <a:t>Текст заголовка</a:t>
            </a:r>
          </a:p>
        </p:txBody>
      </p:sp>
      <p:sp>
        <p:nvSpPr>
          <p:cNvPr id="12" name="Уровень текста 1…"/>
          <p:cNvSpPr txBox="1">
            <a:spLocks noGrp="1"/>
          </p:cNvSpPr>
          <p:nvPr>
            <p:ph type="body" sz="quarter" idx="1"/>
          </p:nvPr>
        </p:nvSpPr>
        <p:spPr>
          <a:xfrm>
            <a:off x="1231900" y="4775200"/>
            <a:ext cx="21907500" cy="1244600"/>
          </a:xfrm>
          <a:prstGeom prst="rect">
            <a:avLst/>
          </a:prstGeom>
        </p:spPr>
        <p:txBody>
          <a:bodyPr/>
          <a:lstStyle>
            <a:lvl1pPr marL="0" indent="0">
              <a:spcBef>
                <a:spcPts val="0"/>
              </a:spcBef>
              <a:buClrTx/>
              <a:buSzTx/>
              <a:buNone/>
              <a:defRPr sz="3200" cap="all" spc="512">
                <a:solidFill>
                  <a:schemeClr val="accent2">
                    <a:satOff val="44164"/>
                    <a:lumOff val="14231"/>
                  </a:schemeClr>
                </a:solidFill>
              </a:defRPr>
            </a:lvl1pPr>
            <a:lvl2pPr marL="0" indent="0">
              <a:spcBef>
                <a:spcPts val="0"/>
              </a:spcBef>
              <a:buClrTx/>
              <a:buSzTx/>
              <a:buNone/>
              <a:defRPr sz="3200" cap="all" spc="512">
                <a:solidFill>
                  <a:schemeClr val="accent2">
                    <a:satOff val="44164"/>
                    <a:lumOff val="14231"/>
                  </a:schemeClr>
                </a:solidFill>
              </a:defRPr>
            </a:lvl2pPr>
            <a:lvl3pPr marL="0" indent="0">
              <a:spcBef>
                <a:spcPts val="0"/>
              </a:spcBef>
              <a:buClrTx/>
              <a:buSzTx/>
              <a:buNone/>
              <a:defRPr sz="3200" cap="all" spc="512">
                <a:solidFill>
                  <a:schemeClr val="accent2">
                    <a:satOff val="44164"/>
                    <a:lumOff val="14231"/>
                  </a:schemeClr>
                </a:solidFill>
              </a:defRPr>
            </a:lvl3pPr>
            <a:lvl4pPr marL="0" indent="0">
              <a:spcBef>
                <a:spcPts val="0"/>
              </a:spcBef>
              <a:buClrTx/>
              <a:buSzTx/>
              <a:buNone/>
              <a:defRPr sz="3200" cap="all" spc="512">
                <a:solidFill>
                  <a:schemeClr val="accent2">
                    <a:satOff val="44164"/>
                    <a:lumOff val="14231"/>
                  </a:schemeClr>
                </a:solidFill>
              </a:defRPr>
            </a:lvl4pPr>
            <a:lvl5pPr marL="0" indent="0">
              <a:spcBef>
                <a:spcPts val="0"/>
              </a:spcBef>
              <a:buClrTx/>
              <a:buSzTx/>
              <a:buNone/>
              <a:defRPr sz="3200" cap="all" spc="512">
                <a:solidFill>
                  <a:schemeClr val="accent2">
                    <a:satOff val="44164"/>
                    <a:lumOff val="14231"/>
                  </a:scheme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93" name="Освещённая палатка на заснеженной вершине горы в сумерках"/>
          <p:cNvSpPr>
            <a:spLocks noGrp="1"/>
          </p:cNvSpPr>
          <p:nvPr>
            <p:ph type="pic" sz="half" idx="21"/>
          </p:nvPr>
        </p:nvSpPr>
        <p:spPr>
          <a:xfrm>
            <a:off x="11907501" y="5275274"/>
            <a:ext cx="12700001" cy="8781134"/>
          </a:xfrm>
          <a:prstGeom prst="rect">
            <a:avLst/>
          </a:prstGeom>
        </p:spPr>
        <p:txBody>
          <a:bodyPr lIns="91439" tIns="45719" rIns="91439" bIns="45719" anchor="t">
            <a:noAutofit/>
          </a:bodyPr>
          <a:lstStyle/>
          <a:p>
            <a:endParaRPr/>
          </a:p>
        </p:txBody>
      </p:sp>
      <p:sp>
        <p:nvSpPr>
          <p:cNvPr id="94" name="Замёрзшее озеро на фоне заснеженных гор "/>
          <p:cNvSpPr>
            <a:spLocks noGrp="1"/>
          </p:cNvSpPr>
          <p:nvPr>
            <p:ph type="pic" idx="22"/>
          </p:nvPr>
        </p:nvSpPr>
        <p:spPr>
          <a:xfrm>
            <a:off x="12192000" y="-2387600"/>
            <a:ext cx="12192000" cy="12207052"/>
          </a:xfrm>
          <a:prstGeom prst="rect">
            <a:avLst/>
          </a:prstGeom>
        </p:spPr>
        <p:txBody>
          <a:bodyPr lIns="91439" tIns="45719" rIns="91439" bIns="45719" anchor="t">
            <a:noAutofit/>
          </a:bodyPr>
          <a:lstStyle/>
          <a:p>
            <a:endParaRPr/>
          </a:p>
        </p:txBody>
      </p:sp>
      <p:sp>
        <p:nvSpPr>
          <p:cNvPr id="95" name="Силуэт туриста, стоящего на скале на фоне воды и смотрящего на закат"/>
          <p:cNvSpPr>
            <a:spLocks noGrp="1"/>
          </p:cNvSpPr>
          <p:nvPr>
            <p:ph type="pic" idx="23"/>
          </p:nvPr>
        </p:nvSpPr>
        <p:spPr>
          <a:xfrm>
            <a:off x="-254000" y="-4025900"/>
            <a:ext cx="33642300" cy="18925383"/>
          </a:xfrm>
          <a:prstGeom prst="rect">
            <a:avLst/>
          </a:prstGeom>
        </p:spPr>
        <p:txBody>
          <a:bodyPr lIns="91439" tIns="45719" rIns="91439" bIns="45719" anchor="t">
            <a:noAutofit/>
          </a:bodyPr>
          <a:lstStyle/>
          <a:p>
            <a:endParaRPr/>
          </a:p>
        </p:txBody>
      </p:sp>
      <p:sp>
        <p:nvSpPr>
          <p:cNvPr id="9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103" name="— Иван Арсентьев"/>
          <p:cNvSpPr txBox="1">
            <a:spLocks noGrp="1"/>
          </p:cNvSpPr>
          <p:nvPr>
            <p:ph type="body" sz="quarter" idx="21"/>
          </p:nvPr>
        </p:nvSpPr>
        <p:spPr>
          <a:xfrm>
            <a:off x="2374900" y="8991600"/>
            <a:ext cx="19621500" cy="660400"/>
          </a:xfrm>
          <a:prstGeom prst="rect">
            <a:avLst/>
          </a:prstGeom>
        </p:spPr>
        <p:txBody>
          <a:bodyPr>
            <a:spAutoFit/>
          </a:bodyPr>
          <a:lstStyle>
            <a:lvl1pPr marL="0" indent="0" algn="ctr">
              <a:spcBef>
                <a:spcPts val="0"/>
              </a:spcBef>
              <a:buClrTx/>
              <a:buSzTx/>
              <a:buNone/>
              <a:defRPr sz="3200" cap="all" spc="512">
                <a:solidFill>
                  <a:schemeClr val="accent2">
                    <a:satOff val="44164"/>
                    <a:lumOff val="14231"/>
                  </a:schemeClr>
                </a:solidFill>
              </a:defRPr>
            </a:lvl1pPr>
          </a:lstStyle>
          <a:p>
            <a:r>
              <a:t>— Иван Арсентьев</a:t>
            </a:r>
          </a:p>
        </p:txBody>
      </p:sp>
      <p:sp>
        <p:nvSpPr>
          <p:cNvPr id="104" name="«Место ввода цитаты»."/>
          <p:cNvSpPr txBox="1">
            <a:spLocks noGrp="1"/>
          </p:cNvSpPr>
          <p:nvPr>
            <p:ph type="body" sz="quarter" idx="22"/>
          </p:nvPr>
        </p:nvSpPr>
        <p:spPr>
          <a:xfrm>
            <a:off x="2374900" y="5999360"/>
            <a:ext cx="19621500" cy="965201"/>
          </a:xfrm>
          <a:prstGeom prst="rect">
            <a:avLst/>
          </a:prstGeom>
        </p:spPr>
        <p:txBody>
          <a:bodyPr>
            <a:spAutoFit/>
          </a:bodyPr>
          <a:lstStyle>
            <a:lvl1pPr marL="0" indent="0" algn="ctr">
              <a:spcBef>
                <a:spcPts val="0"/>
              </a:spcBef>
              <a:buClrTx/>
              <a:buSzTx/>
              <a:buNone/>
            </a:lvl1pPr>
          </a:lstStyle>
          <a:p>
            <a:r>
              <a:t>«Место ввода цитаты».</a:t>
            </a:r>
          </a:p>
        </p:txBody>
      </p:sp>
      <p:sp>
        <p:nvSpPr>
          <p:cNvPr id="10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Фотоцитата">
    <p:spTree>
      <p:nvGrpSpPr>
        <p:cNvPr id="1" name=""/>
        <p:cNvGrpSpPr/>
        <p:nvPr/>
      </p:nvGrpSpPr>
      <p:grpSpPr>
        <a:xfrm>
          <a:off x="0" y="0"/>
          <a:ext cx="0" cy="0"/>
          <a:chOff x="0" y="0"/>
          <a:chExt cx="0" cy="0"/>
        </a:xfrm>
      </p:grpSpPr>
      <p:sp>
        <p:nvSpPr>
          <p:cNvPr id="112" name="— Иван Арсентьев"/>
          <p:cNvSpPr txBox="1">
            <a:spLocks noGrp="1"/>
          </p:cNvSpPr>
          <p:nvPr>
            <p:ph type="body" sz="quarter" idx="21"/>
          </p:nvPr>
        </p:nvSpPr>
        <p:spPr>
          <a:xfrm>
            <a:off x="2374900" y="4165600"/>
            <a:ext cx="19621500" cy="660400"/>
          </a:xfrm>
          <a:prstGeom prst="rect">
            <a:avLst/>
          </a:prstGeom>
        </p:spPr>
        <p:txBody>
          <a:bodyPr anchor="t">
            <a:spAutoFit/>
          </a:bodyPr>
          <a:lstStyle>
            <a:lvl1pPr marL="0" indent="0" algn="ctr">
              <a:spcBef>
                <a:spcPts val="0"/>
              </a:spcBef>
              <a:buClrTx/>
              <a:buSzTx/>
              <a:buNone/>
              <a:defRPr sz="3200" cap="all" spc="512">
                <a:solidFill>
                  <a:schemeClr val="accent2">
                    <a:satOff val="44164"/>
                    <a:lumOff val="14231"/>
                  </a:schemeClr>
                </a:solidFill>
              </a:defRPr>
            </a:lvl1pPr>
          </a:lstStyle>
          <a:p>
            <a:r>
              <a:t>— Иван Арсентьев</a:t>
            </a:r>
          </a:p>
        </p:txBody>
      </p:sp>
      <p:sp>
        <p:nvSpPr>
          <p:cNvPr id="113" name="«Место ввода цитаты»."/>
          <p:cNvSpPr txBox="1">
            <a:spLocks noGrp="1"/>
          </p:cNvSpPr>
          <p:nvPr>
            <p:ph type="body" sz="quarter" idx="22"/>
          </p:nvPr>
        </p:nvSpPr>
        <p:spPr>
          <a:xfrm>
            <a:off x="2374900" y="1917700"/>
            <a:ext cx="19621500" cy="965200"/>
          </a:xfrm>
          <a:prstGeom prst="rect">
            <a:avLst/>
          </a:prstGeom>
        </p:spPr>
        <p:txBody>
          <a:bodyPr>
            <a:spAutoFit/>
          </a:bodyPr>
          <a:lstStyle>
            <a:lvl1pPr marL="0" indent="0" algn="ctr">
              <a:spcBef>
                <a:spcPts val="0"/>
              </a:spcBef>
              <a:buClrTx/>
              <a:buSzTx/>
              <a:buNone/>
            </a:lvl1pPr>
          </a:lstStyle>
          <a:p>
            <a:r>
              <a:t>«Место ввода цитаты».</a:t>
            </a:r>
          </a:p>
        </p:txBody>
      </p:sp>
      <p:sp>
        <p:nvSpPr>
          <p:cNvPr id="114" name="Камни в тихом озере на фоне гор в сумерках"/>
          <p:cNvSpPr>
            <a:spLocks noGrp="1"/>
          </p:cNvSpPr>
          <p:nvPr>
            <p:ph type="pic" idx="23"/>
          </p:nvPr>
        </p:nvSpPr>
        <p:spPr>
          <a:xfrm>
            <a:off x="-76200" y="3950692"/>
            <a:ext cx="24536400" cy="13363196"/>
          </a:xfrm>
          <a:prstGeom prst="rect">
            <a:avLst/>
          </a:prstGeom>
        </p:spPr>
        <p:txBody>
          <a:bodyPr lIns="91439" tIns="45719" rIns="91439" bIns="45719" anchor="t">
            <a:noAutofit/>
          </a:bodyPr>
          <a:lstStyle/>
          <a:p>
            <a:endParaRPr/>
          </a:p>
        </p:txBody>
      </p:sp>
      <p:sp>
        <p:nvSpPr>
          <p:cNvPr id="11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22" name="Освещённая палатка на заснеженной вершине горы в сумерках"/>
          <p:cNvSpPr>
            <a:spLocks noGrp="1"/>
          </p:cNvSpPr>
          <p:nvPr>
            <p:ph type="pic" idx="21"/>
          </p:nvPr>
        </p:nvSpPr>
        <p:spPr>
          <a:xfrm>
            <a:off x="0" y="-1587500"/>
            <a:ext cx="24383997" cy="16859792"/>
          </a:xfrm>
          <a:prstGeom prst="rect">
            <a:avLst/>
          </a:prstGeom>
        </p:spPr>
        <p:txBody>
          <a:bodyPr lIns="91439" tIns="45719" rIns="91439" bIns="45719" anchor="t">
            <a:noAutofit/>
          </a:bodyPr>
          <a:lstStyle/>
          <a:p>
            <a:endParaRPr/>
          </a:p>
        </p:txBody>
      </p:sp>
      <p:sp>
        <p:nvSpPr>
          <p:cNvPr id="1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Заголовок и подзаголовок">
    <p:spTree>
      <p:nvGrpSpPr>
        <p:cNvPr id="1" name=""/>
        <p:cNvGrpSpPr/>
        <p:nvPr/>
      </p:nvGrpSpPr>
      <p:grpSpPr>
        <a:xfrm>
          <a:off x="0" y="0"/>
          <a:ext cx="0" cy="0"/>
          <a:chOff x="0" y="0"/>
          <a:chExt cx="0" cy="0"/>
        </a:xfrm>
      </p:grpSpPr>
      <p:sp>
        <p:nvSpPr>
          <p:cNvPr id="137" name="Текст заголовка"/>
          <p:cNvSpPr txBox="1">
            <a:spLocks noGrp="1"/>
          </p:cNvSpPr>
          <p:nvPr>
            <p:ph type="title"/>
          </p:nvPr>
        </p:nvSpPr>
        <p:spPr>
          <a:xfrm>
            <a:off x="1231900" y="6032500"/>
            <a:ext cx="21907500" cy="3124200"/>
          </a:xfrm>
          <a:prstGeom prst="rect">
            <a:avLst/>
          </a:prstGeom>
        </p:spPr>
        <p:txBody>
          <a:bodyPr/>
          <a:lstStyle>
            <a:lvl1pPr algn="ctr">
              <a:defRPr sz="20000" b="1" spc="1200">
                <a:latin typeface="+mn-lt"/>
                <a:ea typeface="+mn-ea"/>
                <a:cs typeface="+mn-cs"/>
                <a:sym typeface="Helvetica"/>
              </a:defRPr>
            </a:lvl1pPr>
          </a:lstStyle>
          <a:p>
            <a:r>
              <a:t>Текст заголовка</a:t>
            </a:r>
          </a:p>
        </p:txBody>
      </p:sp>
      <p:sp>
        <p:nvSpPr>
          <p:cNvPr id="138" name="Уровень текста 1…"/>
          <p:cNvSpPr txBox="1">
            <a:spLocks noGrp="1"/>
          </p:cNvSpPr>
          <p:nvPr>
            <p:ph type="body" sz="quarter" idx="1"/>
          </p:nvPr>
        </p:nvSpPr>
        <p:spPr>
          <a:xfrm>
            <a:off x="1231900" y="4775200"/>
            <a:ext cx="21907500" cy="1244600"/>
          </a:xfrm>
          <a:prstGeom prst="rect">
            <a:avLst/>
          </a:prstGeom>
        </p:spPr>
        <p:txBody>
          <a:bodyPr/>
          <a:lstStyle>
            <a:lvl1pPr marL="0" indent="0">
              <a:spcBef>
                <a:spcPts val="0"/>
              </a:spcBef>
              <a:buClrTx/>
              <a:buSzTx/>
              <a:buNone/>
              <a:defRPr sz="3200" cap="all" spc="512">
                <a:solidFill>
                  <a:schemeClr val="accent2">
                    <a:satOff val="44164"/>
                    <a:lumOff val="14231"/>
                  </a:schemeClr>
                </a:solidFill>
              </a:defRPr>
            </a:lvl1pPr>
            <a:lvl2pPr marL="0" indent="0">
              <a:spcBef>
                <a:spcPts val="0"/>
              </a:spcBef>
              <a:buClrTx/>
              <a:buSzTx/>
              <a:buNone/>
              <a:defRPr sz="3200" cap="all" spc="512">
                <a:solidFill>
                  <a:schemeClr val="accent2">
                    <a:satOff val="44164"/>
                    <a:lumOff val="14231"/>
                  </a:schemeClr>
                </a:solidFill>
              </a:defRPr>
            </a:lvl2pPr>
            <a:lvl3pPr marL="0" indent="0">
              <a:spcBef>
                <a:spcPts val="0"/>
              </a:spcBef>
              <a:buClrTx/>
              <a:buSzTx/>
              <a:buNone/>
              <a:defRPr sz="3200" cap="all" spc="512">
                <a:solidFill>
                  <a:schemeClr val="accent2">
                    <a:satOff val="44164"/>
                    <a:lumOff val="14231"/>
                  </a:schemeClr>
                </a:solidFill>
              </a:defRPr>
            </a:lvl3pPr>
            <a:lvl4pPr marL="0" indent="0">
              <a:spcBef>
                <a:spcPts val="0"/>
              </a:spcBef>
              <a:buClrTx/>
              <a:buSzTx/>
              <a:buNone/>
              <a:defRPr sz="3200" cap="all" spc="512">
                <a:solidFill>
                  <a:schemeClr val="accent2">
                    <a:satOff val="44164"/>
                    <a:lumOff val="14231"/>
                  </a:schemeClr>
                </a:solidFill>
              </a:defRPr>
            </a:lvl4pPr>
            <a:lvl5pPr marL="0" indent="0">
              <a:spcBef>
                <a:spcPts val="0"/>
              </a:spcBef>
              <a:buClrTx/>
              <a:buSzTx/>
              <a:buNone/>
              <a:defRPr sz="3200" cap="all" spc="512">
                <a:solidFill>
                  <a:schemeClr val="accent2">
                    <a:satOff val="44164"/>
                    <a:lumOff val="14231"/>
                  </a:scheme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Освещённая палатка на заснеженной вершине горы в сумерках"/>
          <p:cNvSpPr>
            <a:spLocks noGrp="1"/>
          </p:cNvSpPr>
          <p:nvPr>
            <p:ph type="pic" idx="21"/>
          </p:nvPr>
        </p:nvSpPr>
        <p:spPr>
          <a:xfrm>
            <a:off x="0" y="-1587500"/>
            <a:ext cx="24383997" cy="16859792"/>
          </a:xfrm>
          <a:prstGeom prst="rect">
            <a:avLst/>
          </a:prstGeom>
        </p:spPr>
        <p:txBody>
          <a:bodyPr lIns="91439" tIns="45719" rIns="91439" bIns="45719" anchor="t">
            <a:noAutofit/>
          </a:bodyPr>
          <a:lstStyle/>
          <a:p>
            <a:endParaRPr/>
          </a:p>
        </p:txBody>
      </p:sp>
      <p:sp>
        <p:nvSpPr>
          <p:cNvPr id="21" name="Текст заголовка"/>
          <p:cNvSpPr txBox="1">
            <a:spLocks noGrp="1"/>
          </p:cNvSpPr>
          <p:nvPr>
            <p:ph type="title"/>
          </p:nvPr>
        </p:nvSpPr>
        <p:spPr>
          <a:xfrm>
            <a:off x="1231900" y="1409700"/>
            <a:ext cx="21907500" cy="2057400"/>
          </a:xfrm>
          <a:prstGeom prst="rect">
            <a:avLst/>
          </a:prstGeom>
        </p:spPr>
        <p:txBody>
          <a:bodyPr/>
          <a:lstStyle>
            <a:lvl1pPr algn="ctr">
              <a:defRPr sz="11000" b="1" spc="0">
                <a:latin typeface="+mn-lt"/>
                <a:ea typeface="+mn-ea"/>
                <a:cs typeface="+mn-cs"/>
                <a:sym typeface="Helvetica"/>
              </a:defRPr>
            </a:lvl1pPr>
          </a:lstStyle>
          <a:p>
            <a:r>
              <a:t>Текст заголовка</a:t>
            </a:r>
          </a:p>
        </p:txBody>
      </p:sp>
      <p:sp>
        <p:nvSpPr>
          <p:cNvPr id="22" name="Уровень текста 1…"/>
          <p:cNvSpPr txBox="1">
            <a:spLocks noGrp="1"/>
          </p:cNvSpPr>
          <p:nvPr>
            <p:ph type="body" sz="quarter" idx="1"/>
          </p:nvPr>
        </p:nvSpPr>
        <p:spPr>
          <a:xfrm>
            <a:off x="1231900" y="698500"/>
            <a:ext cx="21907500" cy="711200"/>
          </a:xfrm>
          <a:prstGeom prst="rect">
            <a:avLst/>
          </a:prstGeom>
        </p:spPr>
        <p:txBody>
          <a:bodyPr/>
          <a:lstStyle>
            <a:lvl1pPr marL="0" indent="0">
              <a:spcBef>
                <a:spcPts val="0"/>
              </a:spcBef>
              <a:buClrTx/>
              <a:buSzTx/>
              <a:buNone/>
              <a:defRPr sz="3200" cap="all" spc="512"/>
            </a:lvl1pPr>
            <a:lvl2pPr marL="0" indent="0">
              <a:spcBef>
                <a:spcPts val="0"/>
              </a:spcBef>
              <a:buClrTx/>
              <a:buSzTx/>
              <a:buNone/>
              <a:defRPr sz="3200" cap="all" spc="512"/>
            </a:lvl2pPr>
            <a:lvl3pPr marL="0" indent="0">
              <a:spcBef>
                <a:spcPts val="0"/>
              </a:spcBef>
              <a:buClrTx/>
              <a:buSzTx/>
              <a:buNone/>
              <a:defRPr sz="3200" cap="all" spc="512"/>
            </a:lvl3pPr>
            <a:lvl4pPr marL="0" indent="0">
              <a:spcBef>
                <a:spcPts val="0"/>
              </a:spcBef>
              <a:buClrTx/>
              <a:buSzTx/>
              <a:buNone/>
              <a:defRPr sz="3200" cap="all" spc="512"/>
            </a:lvl4pPr>
            <a:lvl5pPr marL="0" indent="0">
              <a:spcBef>
                <a:spcPts val="0"/>
              </a:spcBef>
              <a:buClrTx/>
              <a:buSzTx/>
              <a:buNone/>
              <a:defRPr sz="3200" cap="all" spc="512"/>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Фото — горизон-&#10;тально (вариант)">
    <p:spTree>
      <p:nvGrpSpPr>
        <p:cNvPr id="1" name=""/>
        <p:cNvGrpSpPr/>
        <p:nvPr/>
      </p:nvGrpSpPr>
      <p:grpSpPr>
        <a:xfrm>
          <a:off x="0" y="0"/>
          <a:ext cx="0" cy="0"/>
          <a:chOff x="0" y="0"/>
          <a:chExt cx="0" cy="0"/>
        </a:xfrm>
      </p:grpSpPr>
      <p:sp>
        <p:nvSpPr>
          <p:cNvPr id="30" name="Камни в тихом озере на фоне гор в сумерках"/>
          <p:cNvSpPr>
            <a:spLocks noGrp="1"/>
          </p:cNvSpPr>
          <p:nvPr>
            <p:ph type="pic" idx="21"/>
          </p:nvPr>
        </p:nvSpPr>
        <p:spPr>
          <a:xfrm>
            <a:off x="0" y="2680692"/>
            <a:ext cx="24434800" cy="13307861"/>
          </a:xfrm>
          <a:prstGeom prst="rect">
            <a:avLst/>
          </a:prstGeom>
        </p:spPr>
        <p:txBody>
          <a:bodyPr lIns="91439" tIns="45719" rIns="91439" bIns="45719" anchor="t">
            <a:noAutofit/>
          </a:bodyPr>
          <a:lstStyle/>
          <a:p>
            <a:endParaRPr/>
          </a:p>
        </p:txBody>
      </p:sp>
      <p:sp>
        <p:nvSpPr>
          <p:cNvPr id="31" name="Текст заголовка"/>
          <p:cNvSpPr txBox="1">
            <a:spLocks noGrp="1"/>
          </p:cNvSpPr>
          <p:nvPr>
            <p:ph type="title"/>
          </p:nvPr>
        </p:nvSpPr>
        <p:spPr>
          <a:xfrm>
            <a:off x="1231900" y="1409700"/>
            <a:ext cx="21907500" cy="2057400"/>
          </a:xfrm>
          <a:prstGeom prst="rect">
            <a:avLst/>
          </a:prstGeom>
        </p:spPr>
        <p:txBody>
          <a:bodyPr/>
          <a:lstStyle>
            <a:lvl1pPr algn="ctr">
              <a:defRPr sz="11000" b="1" spc="0">
                <a:latin typeface="+mn-lt"/>
                <a:ea typeface="+mn-ea"/>
                <a:cs typeface="+mn-cs"/>
                <a:sym typeface="Helvetica"/>
              </a:defRPr>
            </a:lvl1pPr>
          </a:lstStyle>
          <a:p>
            <a:r>
              <a:t>Текст заголовка</a:t>
            </a:r>
          </a:p>
        </p:txBody>
      </p:sp>
      <p:sp>
        <p:nvSpPr>
          <p:cNvPr id="32" name="Уровень текста 1…"/>
          <p:cNvSpPr txBox="1">
            <a:spLocks noGrp="1"/>
          </p:cNvSpPr>
          <p:nvPr>
            <p:ph type="body" sz="quarter" idx="1"/>
          </p:nvPr>
        </p:nvSpPr>
        <p:spPr>
          <a:xfrm>
            <a:off x="1231900" y="698500"/>
            <a:ext cx="21907500" cy="711200"/>
          </a:xfrm>
          <a:prstGeom prst="rect">
            <a:avLst/>
          </a:prstGeom>
        </p:spPr>
        <p:txBody>
          <a:bodyPr/>
          <a:lstStyle>
            <a:lvl1pPr marL="0" indent="0">
              <a:spcBef>
                <a:spcPts val="0"/>
              </a:spcBef>
              <a:buClrTx/>
              <a:buSzTx/>
              <a:buNone/>
              <a:defRPr sz="3200" cap="all" spc="512"/>
            </a:lvl1pPr>
            <a:lvl2pPr marL="0" indent="0">
              <a:spcBef>
                <a:spcPts val="0"/>
              </a:spcBef>
              <a:buClrTx/>
              <a:buSzTx/>
              <a:buNone/>
              <a:defRPr sz="3200" cap="all" spc="512"/>
            </a:lvl2pPr>
            <a:lvl3pPr marL="0" indent="0">
              <a:spcBef>
                <a:spcPts val="0"/>
              </a:spcBef>
              <a:buClrTx/>
              <a:buSzTx/>
              <a:buNone/>
              <a:defRPr sz="3200" cap="all" spc="512"/>
            </a:lvl3pPr>
            <a:lvl4pPr marL="0" indent="0">
              <a:spcBef>
                <a:spcPts val="0"/>
              </a:spcBef>
              <a:buClrTx/>
              <a:buSzTx/>
              <a:buNone/>
              <a:defRPr sz="3200" cap="all" spc="512"/>
            </a:lvl4pPr>
            <a:lvl5pPr marL="0" indent="0">
              <a:spcBef>
                <a:spcPts val="0"/>
              </a:spcBef>
              <a:buClrTx/>
              <a:buSzTx/>
              <a:buNone/>
              <a:defRPr sz="3200" cap="all" spc="512"/>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40" name="Текст заголовка"/>
          <p:cNvSpPr txBox="1">
            <a:spLocks noGrp="1"/>
          </p:cNvSpPr>
          <p:nvPr>
            <p:ph type="title"/>
          </p:nvPr>
        </p:nvSpPr>
        <p:spPr>
          <a:xfrm>
            <a:off x="1231900" y="5295900"/>
            <a:ext cx="21907500" cy="3124200"/>
          </a:xfrm>
          <a:prstGeom prst="rect">
            <a:avLst/>
          </a:prstGeom>
        </p:spPr>
        <p:txBody>
          <a:bodyPr anchor="ctr"/>
          <a:lstStyle>
            <a:lvl1pPr algn="ctr">
              <a:defRPr sz="11000" b="1" spc="0">
                <a:latin typeface="+mn-lt"/>
                <a:ea typeface="+mn-ea"/>
                <a:cs typeface="+mn-cs"/>
                <a:sym typeface="Helvetica"/>
              </a:defRPr>
            </a:lvl1pPr>
          </a:lstStyle>
          <a:p>
            <a:r>
              <a:t>Текст заголовка</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48" name="Замёрзшее озеро на фоне заснеженных гор "/>
          <p:cNvSpPr>
            <a:spLocks noGrp="1"/>
          </p:cNvSpPr>
          <p:nvPr>
            <p:ph type="pic" idx="21"/>
          </p:nvPr>
        </p:nvSpPr>
        <p:spPr>
          <a:xfrm>
            <a:off x="11299229" y="-38100"/>
            <a:ext cx="13756503" cy="13773485"/>
          </a:xfrm>
          <a:prstGeom prst="rect">
            <a:avLst/>
          </a:prstGeom>
        </p:spPr>
        <p:txBody>
          <a:bodyPr lIns="91439" tIns="45719" rIns="91439" bIns="45719" anchor="t">
            <a:noAutofit/>
          </a:bodyPr>
          <a:lstStyle/>
          <a:p>
            <a:endParaRPr/>
          </a:p>
        </p:txBody>
      </p:sp>
      <p:sp>
        <p:nvSpPr>
          <p:cNvPr id="49" name="Текст заголовка"/>
          <p:cNvSpPr txBox="1">
            <a:spLocks noGrp="1"/>
          </p:cNvSpPr>
          <p:nvPr>
            <p:ph type="title"/>
          </p:nvPr>
        </p:nvSpPr>
        <p:spPr>
          <a:xfrm>
            <a:off x="1028700" y="6057900"/>
            <a:ext cx="10147300" cy="4191000"/>
          </a:xfrm>
          <a:prstGeom prst="rect">
            <a:avLst/>
          </a:prstGeom>
        </p:spPr>
        <p:txBody>
          <a:bodyPr/>
          <a:lstStyle/>
          <a:p>
            <a:r>
              <a:t>Текст заголовка</a:t>
            </a:r>
          </a:p>
        </p:txBody>
      </p:sp>
      <p:sp>
        <p:nvSpPr>
          <p:cNvPr id="50" name="Уровень текста 1…"/>
          <p:cNvSpPr txBox="1">
            <a:spLocks noGrp="1"/>
          </p:cNvSpPr>
          <p:nvPr>
            <p:ph type="body" sz="quarter" idx="1"/>
          </p:nvPr>
        </p:nvSpPr>
        <p:spPr>
          <a:xfrm>
            <a:off x="1028700" y="4813300"/>
            <a:ext cx="10147300" cy="1244600"/>
          </a:xfrm>
          <a:prstGeom prst="rect">
            <a:avLst/>
          </a:prstGeom>
        </p:spPr>
        <p:txBody>
          <a:bodyPr/>
          <a:lstStyle>
            <a:lvl1pPr marL="0" indent="0">
              <a:spcBef>
                <a:spcPts val="0"/>
              </a:spcBef>
              <a:buClrTx/>
              <a:buSzTx/>
              <a:buNone/>
              <a:defRPr sz="3200" cap="all" spc="512">
                <a:solidFill>
                  <a:schemeClr val="accent2">
                    <a:satOff val="44164"/>
                    <a:lumOff val="14231"/>
                  </a:schemeClr>
                </a:solidFill>
              </a:defRPr>
            </a:lvl1pPr>
            <a:lvl2pPr marL="0" indent="0">
              <a:spcBef>
                <a:spcPts val="0"/>
              </a:spcBef>
              <a:buClrTx/>
              <a:buSzTx/>
              <a:buNone/>
              <a:defRPr sz="3200" cap="all" spc="512">
                <a:solidFill>
                  <a:schemeClr val="accent2">
                    <a:satOff val="44164"/>
                    <a:lumOff val="14231"/>
                  </a:schemeClr>
                </a:solidFill>
              </a:defRPr>
            </a:lvl2pPr>
            <a:lvl3pPr marL="0" indent="0">
              <a:spcBef>
                <a:spcPts val="0"/>
              </a:spcBef>
              <a:buClrTx/>
              <a:buSzTx/>
              <a:buNone/>
              <a:defRPr sz="3200" cap="all" spc="512">
                <a:solidFill>
                  <a:schemeClr val="accent2">
                    <a:satOff val="44164"/>
                    <a:lumOff val="14231"/>
                  </a:schemeClr>
                </a:solidFill>
              </a:defRPr>
            </a:lvl3pPr>
            <a:lvl4pPr marL="0" indent="0">
              <a:spcBef>
                <a:spcPts val="0"/>
              </a:spcBef>
              <a:buClrTx/>
              <a:buSzTx/>
              <a:buNone/>
              <a:defRPr sz="3200" cap="all" spc="512">
                <a:solidFill>
                  <a:schemeClr val="accent2">
                    <a:satOff val="44164"/>
                    <a:lumOff val="14231"/>
                  </a:schemeClr>
                </a:solidFill>
              </a:defRPr>
            </a:lvl4pPr>
            <a:lvl5pPr marL="0" indent="0">
              <a:spcBef>
                <a:spcPts val="0"/>
              </a:spcBef>
              <a:buClrTx/>
              <a:buSzTx/>
              <a:buNone/>
              <a:defRPr sz="3200" cap="all" spc="512">
                <a:solidFill>
                  <a:schemeClr val="accent2">
                    <a:satOff val="44164"/>
                    <a:lumOff val="14231"/>
                  </a:scheme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58" name="Текст заголовка"/>
          <p:cNvSpPr txBox="1">
            <a:spLocks noGrp="1"/>
          </p:cNvSpPr>
          <p:nvPr>
            <p:ph type="title"/>
          </p:nvPr>
        </p:nvSpPr>
        <p:spPr>
          <a:prstGeom prst="rect">
            <a:avLst/>
          </a:prstGeom>
        </p:spPr>
        <p:txBody>
          <a:bodyPr/>
          <a:lstStyle/>
          <a:p>
            <a:r>
              <a:t>Текст заголовка</a:t>
            </a:r>
          </a:p>
        </p:txBody>
      </p:sp>
      <p:sp>
        <p:nvSpPr>
          <p:cNvPr id="5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75" name="Замёрзшее озеро на фоне заснеженных гор "/>
          <p:cNvSpPr>
            <a:spLocks noGrp="1"/>
          </p:cNvSpPr>
          <p:nvPr>
            <p:ph type="pic" idx="21"/>
          </p:nvPr>
        </p:nvSpPr>
        <p:spPr>
          <a:xfrm>
            <a:off x="11303000" y="-38100"/>
            <a:ext cx="13756502" cy="13773485"/>
          </a:xfrm>
          <a:prstGeom prst="rect">
            <a:avLst/>
          </a:prstGeom>
        </p:spPr>
        <p:txBody>
          <a:bodyPr lIns="91439" tIns="45719" rIns="91439" bIns="45719" anchor="t">
            <a:noAutofit/>
          </a:bodyPr>
          <a:lstStyle/>
          <a:p>
            <a:endParaRPr/>
          </a:p>
        </p:txBody>
      </p:sp>
      <p:sp>
        <p:nvSpPr>
          <p:cNvPr id="76" name="Текст заголовка"/>
          <p:cNvSpPr txBox="1">
            <a:spLocks noGrp="1"/>
          </p:cNvSpPr>
          <p:nvPr>
            <p:ph type="title"/>
          </p:nvPr>
        </p:nvSpPr>
        <p:spPr>
          <a:xfrm>
            <a:off x="1244600" y="863600"/>
            <a:ext cx="9525000" cy="2603500"/>
          </a:xfrm>
          <a:prstGeom prst="rect">
            <a:avLst/>
          </a:prstGeom>
        </p:spPr>
        <p:txBody>
          <a:bodyPr/>
          <a:lstStyle/>
          <a:p>
            <a:r>
              <a:t>Текст заголовка</a:t>
            </a:r>
          </a:p>
        </p:txBody>
      </p:sp>
      <p:sp>
        <p:nvSpPr>
          <p:cNvPr id="77" name="Уровень текста 1…"/>
          <p:cNvSpPr txBox="1">
            <a:spLocks noGrp="1"/>
          </p:cNvSpPr>
          <p:nvPr>
            <p:ph type="body" sz="half" idx="1"/>
          </p:nvPr>
        </p:nvSpPr>
        <p:spPr>
          <a:xfrm>
            <a:off x="1244600" y="3962400"/>
            <a:ext cx="9525000" cy="8521700"/>
          </a:xfrm>
          <a:prstGeom prst="rect">
            <a:avLst/>
          </a:prstGeom>
        </p:spPr>
        <p:txBody>
          <a:bodyPr/>
          <a:lstStyle>
            <a:lvl1pPr marL="546100" indent="-546100">
              <a:spcBef>
                <a:spcPts val="4500"/>
              </a:spcBef>
              <a:defRPr sz="4200"/>
            </a:lvl1pPr>
            <a:lvl2pPr marL="1092200" indent="-546100">
              <a:spcBef>
                <a:spcPts val="4500"/>
              </a:spcBef>
              <a:defRPr sz="4200"/>
            </a:lvl2pPr>
            <a:lvl3pPr marL="1638300" indent="-546100">
              <a:spcBef>
                <a:spcPts val="4500"/>
              </a:spcBef>
              <a:defRPr sz="4200"/>
            </a:lvl3pPr>
            <a:lvl4pPr marL="2184400" indent="-546100">
              <a:spcBef>
                <a:spcPts val="4500"/>
              </a:spcBef>
              <a:defRPr sz="4200"/>
            </a:lvl4pPr>
            <a:lvl5pPr marL="2730500" indent="-546100">
              <a:spcBef>
                <a:spcPts val="4500"/>
              </a:spcBef>
              <a:defRPr sz="4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85" name="Уровень текста 1…"/>
          <p:cNvSpPr txBox="1">
            <a:spLocks noGrp="1"/>
          </p:cNvSpPr>
          <p:nvPr>
            <p:ph type="body" idx="1"/>
          </p:nvPr>
        </p:nvSpPr>
        <p:spPr>
          <a:xfrm>
            <a:off x="1231900" y="2133600"/>
            <a:ext cx="21907500" cy="9448800"/>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1231900" y="863600"/>
            <a:ext cx="21907500" cy="200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Текст заголовка</a:t>
            </a:r>
          </a:p>
        </p:txBody>
      </p:sp>
      <p:sp>
        <p:nvSpPr>
          <p:cNvPr id="3" name="Уровень текста 1…"/>
          <p:cNvSpPr txBox="1">
            <a:spLocks noGrp="1"/>
          </p:cNvSpPr>
          <p:nvPr>
            <p:ph type="body" idx="1"/>
          </p:nvPr>
        </p:nvSpPr>
        <p:spPr>
          <a:xfrm>
            <a:off x="1231900" y="2844800"/>
            <a:ext cx="21907500" cy="944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932502" y="13049250"/>
            <a:ext cx="467869" cy="520700"/>
          </a:xfrm>
          <a:prstGeom prst="rect">
            <a:avLst/>
          </a:prstGeom>
          <a:ln w="12700">
            <a:miter lim="400000"/>
          </a:ln>
        </p:spPr>
        <p:txBody>
          <a:bodyPr wrap="none" lIns="50800" tIns="50800" rIns="50800" bIns="50800" anchor="ctr">
            <a:spAutoFit/>
          </a:bodyPr>
          <a:lstStyle>
            <a:lvl1pPr>
              <a:defRPr sz="2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1pPr>
      <a:lvl2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2pPr>
      <a:lvl3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3pPr>
      <a:lvl4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4pPr>
      <a:lvl5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5pPr>
      <a:lvl6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6pPr>
      <a:lvl7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7pPr>
      <a:lvl8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8pPr>
      <a:lvl9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9pPr>
    </p:titleStyle>
    <p:bodyStyle>
      <a:lvl1pPr marL="63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1pPr>
      <a:lvl2pPr marL="127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2pPr>
      <a:lvl3pPr marL="190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3pPr>
      <a:lvl4pPr marL="254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4pPr>
      <a:lvl5pPr marL="317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5pPr>
      <a:lvl6pPr marL="381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6pPr>
      <a:lvl7pPr marL="444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7pPr>
      <a:lvl8pPr marL="508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8pPr>
      <a:lvl9pPr marL="571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7" name="Ellipse.png" descr="Ellipse.png"/>
          <p:cNvPicPr>
            <a:picLocks noChangeAspect="1"/>
          </p:cNvPicPr>
          <p:nvPr/>
        </p:nvPicPr>
        <p:blipFill>
          <a:blip r:embed="rId3">
            <a:extLst/>
          </a:blip>
          <a:stretch>
            <a:fillRect/>
          </a:stretch>
        </p:blipFill>
        <p:spPr>
          <a:xfrm>
            <a:off x="-108595" y="1617045"/>
            <a:ext cx="24484050" cy="13770558"/>
          </a:xfrm>
          <a:prstGeom prst="rect">
            <a:avLst/>
          </a:prstGeom>
          <a:ln w="12700">
            <a:miter lim="400000"/>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24384003" cy="13716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5" name="Ellipse.png" descr="Ellipse.png"/>
          <p:cNvPicPr>
            <a:picLocks noChangeAspect="1"/>
          </p:cNvPicPr>
          <p:nvPr/>
        </p:nvPicPr>
        <p:blipFill>
          <a:blip r:embed="rId3">
            <a:extLst/>
          </a:blip>
          <a:stretch>
            <a:fillRect/>
          </a:stretch>
        </p:blipFill>
        <p:spPr>
          <a:xfrm>
            <a:off x="-108595" y="1617045"/>
            <a:ext cx="24484050" cy="13770558"/>
          </a:xfrm>
          <a:prstGeom prst="rect">
            <a:avLst/>
          </a:prstGeom>
          <a:ln w="12700">
            <a:miter lim="400000"/>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72" name="Ellipse.png" descr="Ellipse.png"/>
          <p:cNvPicPr>
            <a:picLocks noChangeAspect="1"/>
          </p:cNvPicPr>
          <p:nvPr/>
        </p:nvPicPr>
        <p:blipFill>
          <a:blip r:embed="rId3">
            <a:extLst/>
          </a:blip>
          <a:stretch>
            <a:fillRect/>
          </a:stretch>
        </p:blipFill>
        <p:spPr>
          <a:xfrm>
            <a:off x="-108595" y="1617045"/>
            <a:ext cx="24484050" cy="13770558"/>
          </a:xfrm>
          <a:prstGeom prst="rect">
            <a:avLst/>
          </a:prstGeom>
          <a:ln w="12700">
            <a:miter lim="400000"/>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24384003" cy="13716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7" name="Ellipse.png" descr="Ellipse.png"/>
          <p:cNvPicPr>
            <a:picLocks noChangeAspect="1"/>
          </p:cNvPicPr>
          <p:nvPr/>
        </p:nvPicPr>
        <p:blipFill>
          <a:blip r:embed="rId3">
            <a:extLst/>
          </a:blip>
          <a:stretch>
            <a:fillRect/>
          </a:stretch>
        </p:blipFill>
        <p:spPr>
          <a:xfrm>
            <a:off x="-108595" y="1617045"/>
            <a:ext cx="24484050" cy="13770558"/>
          </a:xfrm>
          <a:prstGeom prst="rect">
            <a:avLst/>
          </a:prstGeom>
          <a:ln w="12700">
            <a:miter lim="400000"/>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24384003" cy="13716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65" name="Ellipse.png" descr="Ellipse.png"/>
          <p:cNvPicPr>
            <a:picLocks noChangeAspect="1"/>
          </p:cNvPicPr>
          <p:nvPr/>
        </p:nvPicPr>
        <p:blipFill>
          <a:blip r:embed="rId3">
            <a:extLst/>
          </a:blip>
          <a:stretch>
            <a:fillRect/>
          </a:stretch>
        </p:blipFill>
        <p:spPr>
          <a:xfrm>
            <a:off x="-108595" y="1617045"/>
            <a:ext cx="24484050" cy="13770558"/>
          </a:xfrm>
          <a:prstGeom prst="rect">
            <a:avLst/>
          </a:prstGeom>
          <a:ln w="12700">
            <a:miter lim="400000"/>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Helvetica"/>
        <a:ea typeface="Helvetica"/>
        <a:cs typeface="Helvetica"/>
      </a:majorFont>
      <a:minorFont>
        <a:latin typeface="Helvetica"/>
        <a:ea typeface="Helvetica"/>
        <a:cs typeface="Helvetica"/>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all" spc="512" normalizeH="0" baseline="0">
            <a:ln>
              <a:noFill/>
            </a:ln>
            <a:solidFill>
              <a:srgbClr val="000000"/>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Helvetica"/>
        <a:ea typeface="Helvetica"/>
        <a:cs typeface="Helvetica"/>
      </a:majorFont>
      <a:minorFont>
        <a:latin typeface="Helvetica"/>
        <a:ea typeface="Helvetica"/>
        <a:cs typeface="Helvetica"/>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all" spc="512" normalizeH="0" baseline="0">
            <a:ln>
              <a:noFill/>
            </a:ln>
            <a:solidFill>
              <a:srgbClr val="000000"/>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105</TotalTime>
  <Words>3654</Words>
  <Application>Microsoft Office PowerPoint</Application>
  <PresentationFormat>Произвольный</PresentationFormat>
  <Paragraphs>109</Paragraphs>
  <Slides>78</Slides>
  <Notes>77</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78</vt:i4>
      </vt:variant>
    </vt:vector>
  </HeadingPairs>
  <TitlesOfParts>
    <vt:vector size="82" baseType="lpstr">
      <vt:lpstr>Avenir Next Regular</vt:lpstr>
      <vt:lpstr>Helvetica</vt:lpstr>
      <vt:lpstr>Helvetica Neue</vt:lpstr>
      <vt:lpstr>New_Template1</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Катюшка</cp:lastModifiedBy>
  <cp:revision>7</cp:revision>
  <dcterms:modified xsi:type="dcterms:W3CDTF">2024-01-16T11:27:28Z</dcterms:modified>
</cp:coreProperties>
</file>