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3" r:id="rId3"/>
    <p:sldId id="258" r:id="rId4"/>
    <p:sldId id="259" r:id="rId5"/>
    <p:sldId id="260" r:id="rId6"/>
    <p:sldId id="261" r:id="rId7"/>
    <p:sldId id="285" r:id="rId8"/>
    <p:sldId id="274" r:id="rId9"/>
    <p:sldId id="275" r:id="rId10"/>
    <p:sldId id="277" r:id="rId11"/>
    <p:sldId id="278" r:id="rId12"/>
    <p:sldId id="279" r:id="rId13"/>
    <p:sldId id="280" r:id="rId14"/>
    <p:sldId id="281" r:id="rId15"/>
    <p:sldId id="28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D03"/>
    <a:srgbClr val="000000"/>
    <a:srgbClr val="204248"/>
    <a:srgbClr val="94C3E1"/>
    <a:srgbClr val="E5E5E7"/>
    <a:srgbClr val="AFAFAF"/>
    <a:srgbClr val="6B473D"/>
    <a:srgbClr val="546882"/>
    <a:srgbClr val="44546A"/>
    <a:srgbClr val="FB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0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5C7E2-8B71-1541-C23B-0A4168703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CC7CF8-7BA1-CD53-00CD-C22273FEF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14B4B-C5EF-4412-62BA-889B187C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21E1-FDF9-E047-28D9-0EE57F0D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A7200-55BC-9CCC-3923-856F4B8E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0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39835-45E0-5649-D118-7C330BD4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19B440-0F5D-C1D4-8FD9-A4ED2C9BE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CC62D-9364-B283-96F2-4B1D26FF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B57CA-EE5F-4779-4A7F-0BAC6A883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38AC50-27E8-F085-FC9C-6E452E94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4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73BECB-52E8-EE1B-F825-691A3792D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DD70B6-1B7A-4ECD-B13E-B72B2AA7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F9A07-F508-F02A-9CBE-C2CBA3B2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50800C-82FB-A75D-94B7-C2241E876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BA08A8-C71F-EA57-4894-00A8B7EB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9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8BAD5-D42C-1845-0C6A-7638719E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542244-C81B-2D91-1A9F-55872C17A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C9583-008F-19FE-9AB1-DCD60820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8AE878-FFEE-ABA0-EAAE-162DEA38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4094D-18BF-13F4-7A00-C64C9172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7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FF253-FE9B-F02B-584B-327E4768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8DC0B-94FD-7D6F-8D3F-C29F85EC8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047F3-0A0E-47BF-D5BD-E429B6F73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39416-6307-479E-04C6-544512E5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31DC2A-0AE7-F9F3-3ACA-DAD9AA16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8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94167-ACB9-9786-2415-FCF677AB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1A68B-509E-CC3B-5D51-2CA3D00B0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8F0C16-10C2-8CCB-7D44-66C6802BA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1EB7AF-C93D-CB87-18C7-74B6F4E9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A763EA-7A64-AB9A-F7A7-B52DDFA4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B44859-7186-7B39-B35A-9C6DC61F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6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0E18C-698C-EDCD-91D3-D90826BA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1022EE-93E1-4ED2-EE20-96B95DAF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F9C546-C26C-4590-109C-8AF330700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8BB3CE-10DF-BEE5-42E8-AB067EB4E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D578B8-C12A-DC1C-C595-1DA996835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1EF68D-73F8-89EA-ED24-30C65083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46812A-304C-501F-C410-9925541E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04E54F-D32E-1742-EA4D-BAFE754E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5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3BCC7-9341-6CB5-6CE2-DD09613E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E04D7B-2190-A01A-8F35-BD12B6B3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1B198A-36D8-79A6-4D22-4EDAC957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C30B5F-7068-44A6-E56C-128A4619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3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C4845F-D831-B9C9-311A-3EFFC8EB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B6687E-EE87-E4B8-6C74-B3CCF89C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8E0609-D277-CA06-455C-0E12D57D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7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7C798-7FFC-8D0A-3753-9DCBED9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93750-993C-C526-42F0-1A4C3813A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728D13-1406-9EF1-5330-464A3CB85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67809-CB9F-2317-4AA2-24FCB48E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477D9D-BB54-BB7A-7304-2AB78507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A0225-D3B0-9265-307E-C5F80CA4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7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859E3-2550-DD67-B801-6331BC68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6D70A8-8001-0E7C-13BC-71FCAC7CF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E87201-3953-45D1-3BC7-9091D942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F8C608-F47D-CD7C-9C79-D702B154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D01B5F-7008-0C73-4AAE-3FC4F7DE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67C3D2-EB2E-21A4-89A0-CD5F03A8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8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7D5A7-D320-D877-8B8D-783FE063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27C24C-C5FA-BD51-575E-A3A155F08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558563-5EBF-70D2-386D-61445D227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70669-CB6B-E5C2-7F72-74AD4E4A6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8FADA-232E-8750-D0F6-BA2B8A12E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7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CC9B2D-FB3D-89EE-2C85-38918405C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5963" y="930740"/>
            <a:ext cx="9227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«Христос – наш Спаситель»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1705" y="5701109"/>
            <a:ext cx="8915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возрождения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молитвы и планирования евангельского служения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Евро-Азиатский дивизион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F29298-D6C3-D939-9289-85DBA09F6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451" y="189531"/>
            <a:ext cx="1337603" cy="12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2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1060" y="781638"/>
            <a:ext cx="4249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2020" y="2090172"/>
            <a:ext cx="98879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Представленный в Евангелиях образ Иисуса Христа многогранен. Писание открывает нам Его как Спасителя мира и величайшего Целителя, Царя и Учителя, Судью и Пастыря, Сына Божьего и Эммануила. Наша сегодняшняя тема посвящена образу Сына Божьего в Евангелии от Матфея.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3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9343" y="566678"/>
            <a:ext cx="915722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Сына Божьего подчеркивает Божественную природу Христа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Рождество Иисуса было сверхъестественным (Мф. 1:18). Своим Отцом Он называл Бога.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У Иисуса были особые отношения с Отцом (Мф. 11:27).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Божественность Иисуса Христа проявилась в том, что Он: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прощал грехи (Мф. 9:6);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творил чудеса исцеления;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управлял силами природы (Мф. 8:24-27);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принес спасение (Мф. 1:21);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заключил новый завет (Мф. 26:28).</a:t>
            </a:r>
          </a:p>
        </p:txBody>
      </p:sp>
    </p:spTree>
    <p:extLst>
      <p:ext uri="{BB962C8B-B14F-4D97-AF65-F5344CB8AC3E}">
        <p14:creationId xmlns:p14="http://schemas.microsoft.com/office/powerpoint/2010/main" val="3934548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1583" y="1243786"/>
            <a:ext cx="1009257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Иисуса Сыном Божьим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«Если Ты Сын Божий». Дьявол в пустыне ставит под сомнение тот факт, что Христос является Сыном Божьим (Мф. 4:3; 4:6).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Бесноватые признают, что Иисус – Сын Божий (Мф. 8:29).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Ученики заявляют, что Христос – Сын Божий. (Мф. 14:33).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Бог Отец называет Иисуса Своим Сыном (Мф. 3:17).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Сотник у креста признает распятого Христа Сыном Божьим (Мф. 27:54).</a:t>
            </a:r>
          </a:p>
        </p:txBody>
      </p:sp>
    </p:spTree>
    <p:extLst>
      <p:ext uri="{BB962C8B-B14F-4D97-AF65-F5344CB8AC3E}">
        <p14:creationId xmlns:p14="http://schemas.microsoft.com/office/powerpoint/2010/main" val="134976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8670" y="758186"/>
            <a:ext cx="105524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Иисус желает сделать Божьими детьми представителей всех народов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Что для нас означает то, что Иисус – Божий Сын?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Согласно Мф 28:18, Иисусу дана вся власть на небе и на земле. Что из этого следует?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Иисус зовет к себе «всех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труждающихся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обремененных» (Мф. 11:28), желая, чтобы все они узнали Отца.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Иисус повелевает учить все народы без исключения (Мф 28:19).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Он желает, чтобы мы, как и Он, обращались к Богу «Отче наш» (Мф 6:9).</a:t>
            </a:r>
          </a:p>
        </p:txBody>
      </p:sp>
    </p:spTree>
    <p:extLst>
      <p:ext uri="{BB962C8B-B14F-4D97-AF65-F5344CB8AC3E}">
        <p14:creationId xmlns:p14="http://schemas.microsoft.com/office/powerpoint/2010/main" val="2439204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7368" y="781638"/>
            <a:ext cx="2637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ПРИЗЫВ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2020" y="1875024"/>
            <a:ext cx="98879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Дорогие братья и сестры, что значит для вас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сыновство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Богу? Берете ли вы пример с Иисуса, Который, будучи Сыном Божьим, исполнял волю Небесного Отца и делал Божьими детьми всех, кто желал этого? Кто из вас хотел бы жить в послушании Небесному Отцу? Кто из вас желает направлять взоры окружающих людей к Господу, чтобы они признали в Нем своего Отца?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56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BEDA3-3AE6-3DF8-0219-9C3D5DC2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9868" y="3044279"/>
            <a:ext cx="3112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МОЛИТВА</a:t>
            </a:r>
          </a:p>
        </p:txBody>
      </p:sp>
    </p:spTree>
    <p:extLst>
      <p:ext uri="{BB962C8B-B14F-4D97-AF65-F5344CB8AC3E}">
        <p14:creationId xmlns:p14="http://schemas.microsoft.com/office/powerpoint/2010/main" val="314123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7687" y="2000924"/>
            <a:ext cx="83589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7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Сын Божий»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Молитвенное служение 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2959" y="738909"/>
            <a:ext cx="4186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ОБЕТОВАНИЕ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5200" y="2619218"/>
            <a:ext cx="1026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 Христос – как Сын в доме Его; дом же Его – мы, если только дерзновение и упование, которым хвалимся, твердо сохраним до конца» (Евр. 3:6).</a:t>
            </a:r>
          </a:p>
        </p:txBody>
      </p:sp>
    </p:spTree>
    <p:extLst>
      <p:ext uri="{BB962C8B-B14F-4D97-AF65-F5344CB8AC3E}">
        <p14:creationId xmlns:p14="http://schemas.microsoft.com/office/powerpoint/2010/main" val="421218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347" y="738909"/>
            <a:ext cx="7839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В ГРУППАХ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200" y="2006742"/>
            <a:ext cx="1026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Как может человек, согласно Библии, стать Божьим сыном или дочерью?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Что мы как община можем еще сделать, чтобы наши дети и молодежь становились ближе к Богу и присоединялись к церкви?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7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BEDA3-3AE6-3DF8-0219-9C3D5DC2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9869" y="738909"/>
            <a:ext cx="3112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200" y="2382013"/>
            <a:ext cx="1026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Молитесь о своей общине, чтобы она была настоящей семьей, состоящей из Божьих детей. 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Просите Господа помочь вам возвеличивать и прославлять Иисуса как Сына Божьего. Попросите Иисуса дать вам знания и навыки, чтобы благодаря вам другие люди становились Божьими детьми.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4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691413-924A-07B7-2C7E-90DB6706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734" y="738909"/>
            <a:ext cx="107865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НАСТАВЛЕНИЕ ДУХА ПРОРОЧЕСТВА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6709" y="1994455"/>
            <a:ext cx="103585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«Бог послал Сына Своего единородного стать одним из членов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человеческой семьи, навсегда сохранить Свое человеческое естество. В этом залог того, что Бог исполнит Свое Слово. “Ибо Младенец родился нам; Сын дан нам; владычество на раменах Его”. Бог в лице Своего Сына принял человеческую природу и вознес ее на Небеса. Именно Сын Человеческий разделяет с Отцом престол во Вселенной. Именно о Сыне Человеческом сказано: “Чудный, Советник, Бог крепкий, Отец вечности, Князь мира” (Исаии 9:6)» (Уайт Э. Желание веков, с. 25).</a:t>
            </a:r>
          </a:p>
        </p:txBody>
      </p:sp>
    </p:spTree>
    <p:extLst>
      <p:ext uri="{BB962C8B-B14F-4D97-AF65-F5344CB8AC3E}">
        <p14:creationId xmlns:p14="http://schemas.microsoft.com/office/powerpoint/2010/main" val="314541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3"/>
          <p:cNvSpPr txBox="1">
            <a:spLocks/>
          </p:cNvSpPr>
          <p:nvPr/>
        </p:nvSpPr>
        <p:spPr>
          <a:xfrm>
            <a:off x="1614990" y="5358035"/>
            <a:ext cx="8962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 конце недели все планы отделов объединяются в общий план общины и посвящаются Господу.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BE721-A1B0-29D1-BE11-D78894E4B72A}"/>
              </a:ext>
            </a:extLst>
          </p:cNvPr>
          <p:cNvSpPr txBox="1"/>
          <p:nvPr/>
        </p:nvSpPr>
        <p:spPr>
          <a:xfrm>
            <a:off x="1767225" y="2123973"/>
            <a:ext cx="8358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Сын Божий»</a:t>
            </a:r>
          </a:p>
          <a:p>
            <a:pPr algn="ctr"/>
            <a:r>
              <a:rPr lang="ru-RU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Евангельские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цели отделов общины </a:t>
            </a:r>
          </a:p>
        </p:txBody>
      </p:sp>
    </p:spTree>
    <p:extLst>
      <p:ext uri="{BB962C8B-B14F-4D97-AF65-F5344CB8AC3E}">
        <p14:creationId xmlns:p14="http://schemas.microsoft.com/office/powerpoint/2010/main" val="275055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7687" y="2000924"/>
            <a:ext cx="83589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Сын Божий»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Проповедь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3F7F6BD-075B-C2B8-2D9D-49D6C967FBDF}"/>
              </a:ext>
            </a:extLst>
          </p:cNvPr>
          <p:cNvSpPr/>
          <p:nvPr/>
        </p:nvSpPr>
        <p:spPr>
          <a:xfrm>
            <a:off x="2856518" y="3324363"/>
            <a:ext cx="7230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тексты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Мф 3:17; 4:1–11; 8:24-27; 11:27–28; 14:33; 27:39.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F651F4F-1AD7-FF4B-4E23-02686A8B85A9}"/>
              </a:ext>
            </a:extLst>
          </p:cNvPr>
          <p:cNvSpPr/>
          <p:nvPr/>
        </p:nvSpPr>
        <p:spPr>
          <a:xfrm>
            <a:off x="5977246" y="4120426"/>
            <a:ext cx="4165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«И се, глас с небес глаголющий: Сей есть Сын Мой возлюбленный, в Котором Мое благоволение» (Мф. 3:17).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61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02488" y="878732"/>
            <a:ext cx="5987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МЫСЛЬ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64813" y="2526904"/>
            <a:ext cx="85852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Иисус, Сын Божий, использует Свою Божественную власть, чтобы сделать представителей всех народов детьми Божьими, и Своим примером показывает, что быть Божьим сыном или дочерью – значит повиноваться Господу.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81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765</Words>
  <Application>Microsoft Macintosh PowerPoint</Application>
  <PresentationFormat>Широкоэкранный</PresentationFormat>
  <Paragraphs>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Vitaliy Kozev</cp:lastModifiedBy>
  <cp:revision>67</cp:revision>
  <dcterms:created xsi:type="dcterms:W3CDTF">2024-09-11T11:02:50Z</dcterms:created>
  <dcterms:modified xsi:type="dcterms:W3CDTF">2025-07-11T14:16:31Z</dcterms:modified>
</cp:coreProperties>
</file>