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  <p:sldId id="273" r:id="rId3"/>
    <p:sldId id="258" r:id="rId4"/>
    <p:sldId id="259" r:id="rId5"/>
    <p:sldId id="260" r:id="rId6"/>
    <p:sldId id="261" r:id="rId7"/>
    <p:sldId id="287" r:id="rId8"/>
    <p:sldId id="274" r:id="rId9"/>
    <p:sldId id="275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0D03"/>
    <a:srgbClr val="000000"/>
    <a:srgbClr val="204248"/>
    <a:srgbClr val="94C3E1"/>
    <a:srgbClr val="E5E5E7"/>
    <a:srgbClr val="AFAFAF"/>
    <a:srgbClr val="6B473D"/>
    <a:srgbClr val="546882"/>
    <a:srgbClr val="44546A"/>
    <a:srgbClr val="FB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1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92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5C7E2-8B71-1541-C23B-0A4168703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5CC7CF8-7BA1-CD53-00CD-C22273FEF3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D14B4B-C5EF-4412-62BA-889B187C6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BA21E1-FDF9-E047-28D9-0EE57F0DF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CA7200-55BC-9CCC-3923-856F4B8E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308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39835-45E0-5649-D118-7C330BD4E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19B440-0F5D-C1D4-8FD9-A4ED2C9BE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1CC62D-9364-B283-96F2-4B1D26FF0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1B57CA-EE5F-4779-4A7F-0BAC6A883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38AC50-27E8-F085-FC9C-6E452E94C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241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73BECB-52E8-EE1B-F825-691A3792DA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DD70B6-1B7A-4ECD-B13E-B72B2AA7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9F9A07-F508-F02A-9CBE-C2CBA3B2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50800C-82FB-A75D-94B7-C2241E876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BA08A8-C71F-EA57-4894-00A8B7EB4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09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8BAD5-D42C-1845-0C6A-7638719E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542244-C81B-2D91-1A9F-55872C17A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FC9583-008F-19FE-9AB1-DCD60820E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8AE878-FFEE-ABA0-EAAE-162DEA38A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34094D-18BF-13F4-7A00-C64C91729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97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3FF253-FE9B-F02B-584B-327E47681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8DC0B-94FD-7D6F-8D3F-C29F85EC8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1047F3-0A0E-47BF-D5BD-E429B6F73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239416-6307-479E-04C6-544512E57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31DC2A-0AE7-F9F3-3ACA-DAD9AA16A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18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794167-ACB9-9786-2415-FCF677ABB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21A68B-509E-CC3B-5D51-2CA3D00B09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8F0C16-10C2-8CCB-7D44-66C6802BA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1EB7AF-C93D-CB87-18C7-74B6F4E91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A763EA-7A64-AB9A-F7A7-B52DDFA42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B44859-7186-7B39-B35A-9C6DC61F0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061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0E18C-698C-EDCD-91D3-D90826BA6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1022EE-93E1-4ED2-EE20-96B95DAF6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F9C546-C26C-4590-109C-8AF330700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E8BB3CE-10DF-BEE5-42E8-AB067EB4E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D578B8-C12A-DC1C-C595-1DA996835C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F1EF68D-73F8-89EA-ED24-30C65083B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46812A-304C-501F-C410-9925541EC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04E54F-D32E-1742-EA4D-BAFE754ED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552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3BCC7-9341-6CB5-6CE2-DD09613E2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1E04D7B-2190-A01A-8F35-BD12B6B32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1B198A-36D8-79A6-4D22-4EDAC957F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EC30B5F-7068-44A6-E56C-128A46193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831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AC4845F-D831-B9C9-311A-3EFFC8EB4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4B6687E-EE87-E4B8-6C74-B3CCF89C0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8E0609-D277-CA06-455C-0E12D57D1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67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7C798-7FFC-8D0A-3753-9DCBED9C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A93750-993C-C526-42F0-1A4C3813A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728D13-1406-9EF1-5330-464A3CB85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B67809-CB9F-2317-4AA2-24FCB48EE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477D9D-BB54-BB7A-7304-2AB785075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5A0225-D3B0-9265-307E-C5F80CA48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97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859E3-2550-DD67-B801-6331BC684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F6D70A8-8001-0E7C-13BC-71FCAC7CF8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E87201-3953-45D1-3BC7-9091D942D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F8C608-F47D-CD7C-9C79-D702B1547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D01B5F-7008-0C73-4AAE-3FC4F7DE5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67C3D2-EB2E-21A4-89A0-CD5F03A8A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48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7D5A7-D320-D877-8B8D-783FE0632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27C24C-C5FA-BD51-575E-A3A155F08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558563-5EBF-70D2-386D-61445D2273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770669-CB6B-E5C2-7F72-74AD4E4A6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58FADA-232E-8750-D0F6-BA2B8A12E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47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CC9B2D-FB3D-89EE-2C85-38918405C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5963" y="930740"/>
            <a:ext cx="92271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«Христос – наш Спаситель»</a:t>
            </a:r>
          </a:p>
          <a:p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31705" y="5701109"/>
            <a:ext cx="8915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</a:t>
            </a:r>
            <a:r>
              <a:rPr 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Недели возрождения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молитвы и планирования евангельского служения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Евро-Азиатский дивизион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5573B3E-A131-73CC-E58A-4E7E752C8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451" y="169966"/>
            <a:ext cx="1337603" cy="12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26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0148AC-3363-3E9E-5B4A-CF050F134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71060" y="781638"/>
            <a:ext cx="42498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ВСТУПЛЕНИЕ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2020" y="2090172"/>
            <a:ext cx="98879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Иисус Христос – главная надежда нашего мира. В Евангелии от Матфея Иисус представлен как Спаситель, Целитель, Царь, Учитель, Судья, Пастырь, Сын Божий и Эммануил. Сегодня мы рассмотрим образ Иисуса как Судьи.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В Мф. 19:28 сказано: «Когда сядет Сын Человеческий на престоле славы Своей, сядете и вы на двенадцати престолах судить двенадцать колен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Израилевых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». Здесь Христос представлен как творящий суд. Рассмотрим подробно тему суда и Христа в качестве Судьи.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930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AB17CF-9652-F296-3CB0-A769641F6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7079" y="740833"/>
            <a:ext cx="1016146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 – это спасение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Обычно мы воспринимаем суд как нечто нежелательное для нас и боимся этого события.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Суд часто связывается с наказанием, но справедливо ли это?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В Библии суд Божий – это всегда спасительное действие Бога в отношении своего народа.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«Итак, скажи сынам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Израилевым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Я Господь, и выведу вас из-под ига Египтян, и избавлю вас от рабства их, и спасу вас мышцею простертою и судами великими» (Исх. 6:6).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«И воздвигал им Господь судей, которые спасали их от рук грабителей их» (Суд. 2:16).</a:t>
            </a:r>
          </a:p>
        </p:txBody>
      </p:sp>
    </p:spTree>
    <p:extLst>
      <p:ext uri="{BB962C8B-B14F-4D97-AF65-F5344CB8AC3E}">
        <p14:creationId xmlns:p14="http://schemas.microsoft.com/office/powerpoint/2010/main" val="1309641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AB17CF-9652-F296-3CB0-A769641F6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66918" y="1443841"/>
            <a:ext cx="97602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е) «Когда Господь воздвигал им судей, то Сам Господь был 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судьею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спасал их» (Суд. 2:18)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ж) Поэтому Давид восклицает: «Боже! именем Твоим спаси меня, и силою Твоею суди меня»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53:3).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з) Ему вторит пророк Исаия: «Ибо Господь – судия наш, Господь – законодатель наш, Господь – царь наш; Он спасет нас»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33:22).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и) Итак, цель Божьего суда – спасти Свой народ. Бог желает спасти тебя.</a:t>
            </a:r>
          </a:p>
        </p:txBody>
      </p:sp>
    </p:spTree>
    <p:extLst>
      <p:ext uri="{BB962C8B-B14F-4D97-AF65-F5344CB8AC3E}">
        <p14:creationId xmlns:p14="http://schemas.microsoft.com/office/powerpoint/2010/main" val="2122678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AB17CF-9652-F296-3CB0-A769641F6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4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9297" y="1019797"/>
            <a:ext cx="96803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2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 – это жатва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В Мф. 25:31-46 изображена сцена последнего суда.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Христос вершит суд.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На этом суде возможны только два решения – жизнь вечная или погибель (см. Мф. 25:46).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Суд принимает решение на основании нашей сегодняшней жизни.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Все наши дела записываются в памятную книгу.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е) Судья принимает во внимание наши добрые поступки (см. Мф.25:40).</a:t>
            </a:r>
          </a:p>
        </p:txBody>
      </p:sp>
    </p:spTree>
    <p:extLst>
      <p:ext uri="{BB962C8B-B14F-4D97-AF65-F5344CB8AC3E}">
        <p14:creationId xmlns:p14="http://schemas.microsoft.com/office/powerpoint/2010/main" val="1349761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AB17CF-9652-F296-3CB0-A769641F6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4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2114" y="1235496"/>
            <a:ext cx="103705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Решение суда определяется твоим выбором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Главное в работе суда – это его решение.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Христос говорит, что решение небесного суда зависит от нас.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Наше решение следовать за Иисусом ведет к оправданию на суде.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Наше решение делать добро ведет к оправданию на суде.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Наше решение приводить других к Иисусу ведет к оправданию на суде.</a:t>
            </a:r>
          </a:p>
        </p:txBody>
      </p:sp>
    </p:spTree>
    <p:extLst>
      <p:ext uri="{BB962C8B-B14F-4D97-AF65-F5344CB8AC3E}">
        <p14:creationId xmlns:p14="http://schemas.microsoft.com/office/powerpoint/2010/main" val="2439204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0148AC-3363-3E9E-5B4A-CF050F134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77368" y="781638"/>
            <a:ext cx="26372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ПРИЗЫВ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2020" y="2090172"/>
            <a:ext cx="98879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Если в зале есть гости или некрещеная молодежь, призовите их принять Христа как своего Спасителя и выйти вперед.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Побудите членов церкви служить другим:</a:t>
            </a:r>
          </a:p>
          <a:p>
            <a:pPr indent="358775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- делать для них добро;</a:t>
            </a:r>
          </a:p>
          <a:p>
            <a:pPr indent="358775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- преподавать им Библию;</a:t>
            </a:r>
          </a:p>
          <a:p>
            <a:pPr indent="358775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- призывать принять Христа в свою жизнь.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Благополучный исход небесного суда обусловлен Божьей любовью к человеку.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050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0148AC-3363-3E9E-5B4A-CF050F134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2020" y="2305615"/>
            <a:ext cx="98879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«Ибо так возлюбил Бог мир, что отдал Сына Своего Единородного, дабы всякий верующий в Него, не погиб, но имел жизнь вечную. Ибо не послал Бог Сына Своего в мир, чтобы судить мир, но чтобы мир спасен был чрез Него» (Ин. 3:16, 17).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231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BEDA3-3AE6-3DF8-0219-9C3D5DC29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39868" y="3044279"/>
            <a:ext cx="31122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МОЛИТВА</a:t>
            </a:r>
          </a:p>
        </p:txBody>
      </p:sp>
    </p:spTree>
    <p:extLst>
      <p:ext uri="{BB962C8B-B14F-4D97-AF65-F5344CB8AC3E}">
        <p14:creationId xmlns:p14="http://schemas.microsoft.com/office/powerpoint/2010/main" val="124498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F1AC4FDD-74C1-34A0-AA8C-840A1187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27687" y="2000924"/>
            <a:ext cx="83589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5</a:t>
            </a: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«Христос – наш Судья»</a:t>
            </a:r>
          </a:p>
          <a:p>
            <a:pPr algn="ctr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Молитвенное служение </a:t>
            </a: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5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AB17CF-9652-F296-3CB0-A769641F6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02959" y="738909"/>
            <a:ext cx="41860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ОБЕТОВАНИЕ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5200" y="2247259"/>
            <a:ext cx="1026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«Но Господь пребывает вовек; Он приготовил для суда престол Свой, и Он будет судить вселенную по правде, совершит суд над народами по правоте. И будет Господь прибежищем угнетенному, прибежищем во времена скорби; и будут уповать на Тебя знающие имя Твое, потому что Ты не оставляешь ищущих Тебя, Господи»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9:8-11).</a:t>
            </a:r>
          </a:p>
        </p:txBody>
      </p:sp>
    </p:spTree>
    <p:extLst>
      <p:ext uri="{BB962C8B-B14F-4D97-AF65-F5344CB8AC3E}">
        <p14:creationId xmlns:p14="http://schemas.microsoft.com/office/powerpoint/2010/main" val="4212187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0148AC-3363-3E9E-5B4A-CF050F134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6347" y="738909"/>
            <a:ext cx="78393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В ГРУППАХ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5200" y="2006742"/>
            <a:ext cx="1026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Как объяснить человеку, который не является адвентистом, суть приготовления к Божьему суду?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Церковь адвентистов седьмого дня проповедует истину о так называемом следственном суде. Что в этой истине, на ваш взгляд, является благой вестью для человека?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875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BEDA3-3AE6-3DF8-0219-9C3D5DC29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39869" y="738909"/>
            <a:ext cx="31122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МОЛИТВА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5200" y="2006456"/>
            <a:ext cx="10261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Помолитесь в группе о том, чтобы ваша община могла правильно нести этому миру весть о Божьем суде и роли Христа в нем. Попросите Иисуса, чтобы Он помог вам правильно понимать Его справедливость и милость. Молитесь о том, чтобы Господь дал вам силы, решимость и нужные слова для тех людей, которым Он желает донести через вас весть о Божьем суде.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642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691413-924A-07B7-2C7E-90DB6706F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2734" y="738909"/>
            <a:ext cx="107865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НАСТАВЛЕНИЕ ДУХА ПРОРОЧЕСТВА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6709" y="1703861"/>
            <a:ext cx="1035858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важно внимательно исследовать себя в свете Слова Божьего! Пусть каждый задаст себе вопрос: «Чистое у меня сердце или развращенное? Обновлен ли я во Христе или же сердце у меня все такое же плотское, только внешне прикрытое красивой, новой одеждой?» Приведите самих себя на великий Божий суд и в свете Слова Божьего разберитесь, не вынашиваете ли вы какой-то тайный грех или идола, которым не хотите пожертвовать? Молитесь, о да, молитесь, как вы еще никогда раньше не молились, чтобы вы не были введены в заблуждение уловками сатаны и не были порабощены беззаботным, беспечным и суетным духом и чтобы не выполняли религиозные обязанности только для успокоения своей совести» (Уайт Э., Свидетельства для Церкви, т. 2, с. 144).</a:t>
            </a:r>
          </a:p>
        </p:txBody>
      </p:sp>
    </p:spTree>
    <p:extLst>
      <p:ext uri="{BB962C8B-B14F-4D97-AF65-F5344CB8AC3E}">
        <p14:creationId xmlns:p14="http://schemas.microsoft.com/office/powerpoint/2010/main" val="3145414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F1AC4FDD-74C1-34A0-AA8C-840A1187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3"/>
          <p:cNvSpPr txBox="1">
            <a:spLocks/>
          </p:cNvSpPr>
          <p:nvPr/>
        </p:nvSpPr>
        <p:spPr>
          <a:xfrm>
            <a:off x="1614990" y="5358035"/>
            <a:ext cx="89620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В конце недели все планы отделов объединяются в общий план общины и посвящаются Господу.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CBE721-A1B0-29D1-BE11-D78894E4B72A}"/>
              </a:ext>
            </a:extLst>
          </p:cNvPr>
          <p:cNvSpPr txBox="1"/>
          <p:nvPr/>
        </p:nvSpPr>
        <p:spPr>
          <a:xfrm>
            <a:off x="1767225" y="2123973"/>
            <a:ext cx="83589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«Христос – наш Судья» 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Евангельские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планы </a:t>
            </a:r>
          </a:p>
          <a:p>
            <a:pPr algn="ctr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цели отделов общины </a:t>
            </a:r>
          </a:p>
        </p:txBody>
      </p:sp>
    </p:spTree>
    <p:extLst>
      <p:ext uri="{BB962C8B-B14F-4D97-AF65-F5344CB8AC3E}">
        <p14:creationId xmlns:p14="http://schemas.microsoft.com/office/powerpoint/2010/main" val="2750553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F1AC4FDD-74C1-34A0-AA8C-840A1187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27687" y="2000924"/>
            <a:ext cx="835890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«Христос – наш Судья»</a:t>
            </a:r>
          </a:p>
          <a:p>
            <a:pPr algn="ctr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Проповедь</a:t>
            </a: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CBB5E2C-EA82-2AA1-C89A-B0CAA7932A93}"/>
              </a:ext>
            </a:extLst>
          </p:cNvPr>
          <p:cNvSpPr/>
          <p:nvPr/>
        </p:nvSpPr>
        <p:spPr>
          <a:xfrm>
            <a:off x="2480961" y="3693695"/>
            <a:ext cx="7230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тексты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Мф. 25:31–46.</a:t>
            </a:r>
          </a:p>
        </p:txBody>
      </p:sp>
    </p:spTree>
    <p:extLst>
      <p:ext uri="{BB962C8B-B14F-4D97-AF65-F5344CB8AC3E}">
        <p14:creationId xmlns:p14="http://schemas.microsoft.com/office/powerpoint/2010/main" val="1590602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F1AC4FDD-74C1-34A0-AA8C-840A1187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08712" y="607881"/>
            <a:ext cx="61745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КЛЮЧЕВАЯ МЫСЛЬ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03370" y="2025311"/>
            <a:ext cx="858525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Иисус, Судья всей Вселенной, будет судить мир, чтобы даровать Своим верным детям избавление от греха и спасение. То, как мы живем сегодня, определит нашу участь на последнем суде. Если мы хотим быть оправданными на суде и в вечности жить с Христом, мы должны уже сейчас принимать правильные решения и следовать за Иисусом.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588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Words>1009</Words>
  <Application>Microsoft Macintosh PowerPoint</Application>
  <PresentationFormat>Широкоэкранный</PresentationFormat>
  <Paragraphs>63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Vitaliy Kozev</cp:lastModifiedBy>
  <cp:revision>67</cp:revision>
  <dcterms:created xsi:type="dcterms:W3CDTF">2024-09-11T11:02:50Z</dcterms:created>
  <dcterms:modified xsi:type="dcterms:W3CDTF">2025-07-11T14:15:28Z</dcterms:modified>
</cp:coreProperties>
</file>