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3" r:id="rId3"/>
    <p:sldId id="258" r:id="rId4"/>
    <p:sldId id="259" r:id="rId5"/>
    <p:sldId id="260" r:id="rId6"/>
    <p:sldId id="261" r:id="rId7"/>
    <p:sldId id="284" r:id="rId8"/>
    <p:sldId id="274" r:id="rId9"/>
    <p:sldId id="275" r:id="rId10"/>
    <p:sldId id="277" r:id="rId11"/>
    <p:sldId id="278" r:id="rId12"/>
    <p:sldId id="279" r:id="rId13"/>
    <p:sldId id="280" r:id="rId14"/>
    <p:sldId id="276" r:id="rId15"/>
    <p:sldId id="281" r:id="rId16"/>
    <p:sldId id="2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D03"/>
    <a:srgbClr val="000000"/>
    <a:srgbClr val="204248"/>
    <a:srgbClr val="94C3E1"/>
    <a:srgbClr val="E5E5E7"/>
    <a:srgbClr val="AFAFAF"/>
    <a:srgbClr val="6B473D"/>
    <a:srgbClr val="546882"/>
    <a:srgbClr val="44546A"/>
    <a:srgbClr val="FB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1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5C7E2-8B71-1541-C23B-0A416870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CC7CF8-7BA1-CD53-00CD-C22273FEF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14B4B-C5EF-4412-62BA-889B187C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21E1-FDF9-E047-28D9-0EE57F0D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A7200-55BC-9CCC-3923-856F4B8E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0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39835-45E0-5649-D118-7C330BD4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19B440-0F5D-C1D4-8FD9-A4ED2C9BE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CC62D-9364-B283-96F2-4B1D26FF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B57CA-EE5F-4779-4A7F-0BAC6A88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38AC50-27E8-F085-FC9C-6E452E94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4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73BECB-52E8-EE1B-F825-691A3792D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DD70B6-1B7A-4ECD-B13E-B72B2AA7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F9A07-F508-F02A-9CBE-C2CBA3B2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50800C-82FB-A75D-94B7-C2241E87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A08A8-C71F-EA57-4894-00A8B7EB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9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8BAD5-D42C-1845-0C6A-7638719E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42244-C81B-2D91-1A9F-55872C17A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C9583-008F-19FE-9AB1-DCD60820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AE878-FFEE-ABA0-EAAE-162DEA38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4094D-18BF-13F4-7A00-C64C9172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7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FF253-FE9B-F02B-584B-327E4768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8DC0B-94FD-7D6F-8D3F-C29F85EC8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047F3-0A0E-47BF-D5BD-E429B6F7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39416-6307-479E-04C6-544512E5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1DC2A-0AE7-F9F3-3ACA-DAD9AA16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8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94167-ACB9-9786-2415-FCF677AB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1A68B-509E-CC3B-5D51-2CA3D00B0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8F0C16-10C2-8CCB-7D44-66C6802BA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1EB7AF-C93D-CB87-18C7-74B6F4E9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A763EA-7A64-AB9A-F7A7-B52DDFA4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B44859-7186-7B39-B35A-9C6DC61F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6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0E18C-698C-EDCD-91D3-D90826BA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022EE-93E1-4ED2-EE20-96B95DAF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F9C546-C26C-4590-109C-8AF330700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8BB3CE-10DF-BEE5-42E8-AB067EB4E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D578B8-C12A-DC1C-C595-1DA996835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1EF68D-73F8-89EA-ED24-30C65083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46812A-304C-501F-C410-9925541E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04E54F-D32E-1742-EA4D-BAFE754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5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3BCC7-9341-6CB5-6CE2-DD09613E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E04D7B-2190-A01A-8F35-BD12B6B3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1B198A-36D8-79A6-4D22-4EDAC957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C30B5F-7068-44A6-E56C-128A4619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3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C4845F-D831-B9C9-311A-3EFFC8EB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B6687E-EE87-E4B8-6C74-B3CCF89C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8E0609-D277-CA06-455C-0E12D57D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7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7C798-7FFC-8D0A-3753-9DCBED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93750-993C-C526-42F0-1A4C3813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28D13-1406-9EF1-5330-464A3CB85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67809-CB9F-2317-4AA2-24FCB48E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477D9D-BB54-BB7A-7304-2AB78507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A0225-D3B0-9265-307E-C5F80CA4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7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859E3-2550-DD67-B801-6331BC68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6D70A8-8001-0E7C-13BC-71FCAC7CF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87201-3953-45D1-3BC7-9091D942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F8C608-F47D-CD7C-9C79-D702B154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D01B5F-7008-0C73-4AAE-3FC4F7DE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67C3D2-EB2E-21A4-89A0-CD5F03A8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8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7D5A7-D320-D877-8B8D-783FE063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27C24C-C5FA-BD51-575E-A3A155F08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58563-5EBF-70D2-386D-61445D227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70669-CB6B-E5C2-7F72-74AD4E4A6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8FADA-232E-8750-D0F6-BA2B8A12E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CC9B2D-FB3D-89EE-2C85-38918405C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5963" y="930740"/>
            <a:ext cx="9227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«Христос – наш Спаситель»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1705" y="5701109"/>
            <a:ext cx="8915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возрождения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молитвы и планирования евангельского служения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Евро-Азиатский дивизион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A090E3-6D02-5F6A-D98F-BB0B8B57F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51" y="183250"/>
            <a:ext cx="1337603" cy="12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2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1060" y="781638"/>
            <a:ext cx="4249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ВСТУПЛЕНИЕ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2020" y="1939701"/>
            <a:ext cx="101795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Иисус Христос в Евангелии от Матфея представлен как Спаситель, Целитель, Царь, Учитель, Судья, Пастырь, Сын Божий и Эммануил. Сегодня мы рассмотрим образ Иисуса-Учителя.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Восемнадцать раз в Евангелии Матфея Иисус назван Учителем. Примечательно, что Иисуса называют Учителем не его ученики, а в основном посторонние люди. Рассмотрим подробнее образ Христа как Божественного Учителя в Евангелии от Матфея.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3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7388" y="1490007"/>
            <a:ext cx="91572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называет Иисуса Учителем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книжники и фарисеи (Мф. 8:19; 12:38);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богатый юноша (Мф.19:16);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саддукеи (Мф. 22:24);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Сам Иисус (Мф. 26:18).</a:t>
            </a:r>
          </a:p>
        </p:txBody>
      </p:sp>
    </p:spTree>
    <p:extLst>
      <p:ext uri="{BB962C8B-B14F-4D97-AF65-F5344CB8AC3E}">
        <p14:creationId xmlns:p14="http://schemas.microsoft.com/office/powerpoint/2010/main" val="378567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1894" y="382012"/>
            <a:ext cx="1002176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Учение Иисуса (обзор)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Иисус проповедует «Евангелие Царствия» (9:35).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«Нагорная проповедь» – пример учения Иисуса Христа.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со слов: «Он, отверзши уста Свои, учил их, говоря» (Мф. 5:2);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заповедям блаженства;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учит, что мы – свет мира и соль земли (5:13, 14);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послушанию закону (5:17-19);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прощать;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молиться (6:1-13);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искать прежде всего Царства Божия (6:33).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Одним словом, Христос учил тому, как любить людей и быть верным Богу.</a:t>
            </a:r>
          </a:p>
        </p:txBody>
      </p:sp>
    </p:spTree>
    <p:extLst>
      <p:ext uri="{BB962C8B-B14F-4D97-AF65-F5344CB8AC3E}">
        <p14:creationId xmlns:p14="http://schemas.microsoft.com/office/powerpoint/2010/main" val="134976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482" y="1980607"/>
            <a:ext cx="95290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учил Иисус?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Он учил везде: в городах и селениях (Мф. 9:35).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Он учил как власть имеющий (Мф. 7:29).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Народ восхищался его учением (7:28).</a:t>
            </a:r>
          </a:p>
        </p:txBody>
      </p:sp>
    </p:spTree>
    <p:extLst>
      <p:ext uri="{BB962C8B-B14F-4D97-AF65-F5344CB8AC3E}">
        <p14:creationId xmlns:p14="http://schemas.microsoft.com/office/powerpoint/2010/main" val="2439204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7861" y="1158296"/>
            <a:ext cx="10335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 – призывает нас нести Его учение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Великое поручение: «Итак, идите, научите все народы» (Мф. 28:19).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Мы должны доносить до людей полное учение Иисуса Христа.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«Школа Библии», или преподавание библейских уроков, – один из эффективных способов донести до «всех народов» учение Иисуса.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«Се, Я с вами»: Иисус обещал сопровождать нас, когда мы будем нести другим Его учение.</a:t>
            </a:r>
          </a:p>
        </p:txBody>
      </p:sp>
    </p:spTree>
    <p:extLst>
      <p:ext uri="{BB962C8B-B14F-4D97-AF65-F5344CB8AC3E}">
        <p14:creationId xmlns:p14="http://schemas.microsoft.com/office/powerpoint/2010/main" val="3625670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7368" y="781638"/>
            <a:ext cx="2637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ПРИЗЫВ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2020" y="2090172"/>
            <a:ext cx="98879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Иисус Христос был Учителем не только во время Своего земного служения, но и сегодня выполняет эту роль. Знание этого побуждает нас к постоянному росту и вселяет уверенность в успехе того дела, к которому мы призваны.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Кто из вас, мои дорогие братья и сестры, желает, чтобы Иисус действительно был вашим Учителем? Кто из вас хотел бы расти в качестве ученика Христа? Кто из вас готов нести другим учение Иисуса Христа? Давайте скажем Ему о своем решении!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01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8" y="3044279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МОЛИТВА</a:t>
            </a:r>
          </a:p>
        </p:txBody>
      </p:sp>
    </p:spTree>
    <p:extLst>
      <p:ext uri="{BB962C8B-B14F-4D97-AF65-F5344CB8AC3E}">
        <p14:creationId xmlns:p14="http://schemas.microsoft.com/office/powerpoint/2010/main" val="279284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687" y="2000924"/>
            <a:ext cx="8358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4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наш Учитель»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Молитвенное служение 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2959" y="738909"/>
            <a:ext cx="4186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ОБЕТОВАНИЕ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200" y="2247259"/>
            <a:ext cx="1026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 знай в сердце твоем, что Господь, Бог твой, учит тебя, как человек учит сына своего» (Втор.8:5).</a:t>
            </a:r>
          </a:p>
        </p:txBody>
      </p:sp>
    </p:spTree>
    <p:extLst>
      <p:ext uri="{BB962C8B-B14F-4D97-AF65-F5344CB8AC3E}">
        <p14:creationId xmlns:p14="http://schemas.microsoft.com/office/powerpoint/2010/main" val="421218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347" y="738909"/>
            <a:ext cx="7839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 ГРУППАХ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006742"/>
            <a:ext cx="1026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Чему вы научились у Иисуса за последний год вашей жизни?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Как вы понимаете призыв Иисуса сделать учениками все народы? Что это поручение означает лично для вас?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7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9" y="738909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2882" y="1921017"/>
            <a:ext cx="1026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Помолитесь о том, чтобы Иисус продолжал воспитывать вас. Попросите Господа показать, как ваша община может более эффективно распространять Евангелие. Помолитесь о конкретных людях, до которых вам хотелось бы донести учение Иисуса. Попросите Господа открыть вам правильные методы и средства достижения этой цели.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4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91413-924A-07B7-2C7E-90DB6706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734" y="738909"/>
            <a:ext cx="10786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НАСТАВЛЕНИЕ ДУХА ПРОРОЧЕСТВА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709" y="1837213"/>
            <a:ext cx="103585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«Он, Величайший из учителей, искал пути к людям, используя те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ассоциации, которые им были знакомы ближе всего. Он излагал истину таким образом, что она всегда в сознании Его слушателей переплеталась с самыми сокровенными воспоминаниями и привязанностями. Христос учил таким образом, чтобы люди чувствовали, что Он глубоко заинтересован в их делах и желает им счастья. Наставления Иисуса были такими конкретными, Его иллюстрации столь уместными, а слова в такой мере исполненными сочувствия и ободрения, что все вместе это очаровывало слушателей. Простота и искренность, с которыми Он обращался к нуждающимся, освящали каждое Его слово» (Уайт Э., Служение исцеления, с. 22-24).</a:t>
            </a:r>
          </a:p>
        </p:txBody>
      </p:sp>
    </p:spTree>
    <p:extLst>
      <p:ext uri="{BB962C8B-B14F-4D97-AF65-F5344CB8AC3E}">
        <p14:creationId xmlns:p14="http://schemas.microsoft.com/office/powerpoint/2010/main" val="314541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3"/>
          <p:cNvSpPr txBox="1">
            <a:spLocks/>
          </p:cNvSpPr>
          <p:nvPr/>
        </p:nvSpPr>
        <p:spPr>
          <a:xfrm>
            <a:off x="1614990" y="5358035"/>
            <a:ext cx="8962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 конце недели все планы отделов объединяются в общий план общины и посвящаются Господу.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BE721-A1B0-29D1-BE11-D78894E4B72A}"/>
              </a:ext>
            </a:extLst>
          </p:cNvPr>
          <p:cNvSpPr txBox="1"/>
          <p:nvPr/>
        </p:nvSpPr>
        <p:spPr>
          <a:xfrm>
            <a:off x="1767225" y="2123973"/>
            <a:ext cx="8358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наш Учитель»</a:t>
            </a:r>
          </a:p>
          <a:p>
            <a:pPr algn="ctr"/>
            <a:r>
              <a:rPr lang="ru-RU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Евангельские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цели отделов общины </a:t>
            </a:r>
          </a:p>
        </p:txBody>
      </p:sp>
    </p:spTree>
    <p:extLst>
      <p:ext uri="{BB962C8B-B14F-4D97-AF65-F5344CB8AC3E}">
        <p14:creationId xmlns:p14="http://schemas.microsoft.com/office/powerpoint/2010/main" val="275055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687" y="2000924"/>
            <a:ext cx="83589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наш Учитель»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Проповедь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BA5F02-85C5-1646-8ABC-957B535B3560}"/>
              </a:ext>
            </a:extLst>
          </p:cNvPr>
          <p:cNvSpPr/>
          <p:nvPr/>
        </p:nvSpPr>
        <p:spPr>
          <a:xfrm>
            <a:off x="2480961" y="3600129"/>
            <a:ext cx="7230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тексты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Мф. 5-7; 8:19; 12:38; 19:16; 22:24; 26:18; 28:19-20.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D76D4F-C0B8-15A9-BB2A-58D906D2FF55}"/>
              </a:ext>
            </a:extLst>
          </p:cNvPr>
          <p:cNvSpPr/>
          <p:nvPr/>
        </p:nvSpPr>
        <p:spPr>
          <a:xfrm>
            <a:off x="7041609" y="4490400"/>
            <a:ext cx="4052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«Народ дивился учению Его, ибо Он учил их, как власть имеющий» </a:t>
            </a:r>
            <a:b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(Мф. 7:28-29).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679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39568" y="977341"/>
            <a:ext cx="6174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МЫСЛЬ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4813" y="2724123"/>
            <a:ext cx="75240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Иисус, Божественный Учитель, учил людей принципам Царства Божьего, любви к Богу и ближнему. Господь доверил нам нести Его учение и заверил в успехе, поскольку Он всегда будет рядом с нами.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25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808</Words>
  <Application>Microsoft Macintosh PowerPoint</Application>
  <PresentationFormat>Широкоэкранный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Vitaliy Kozev</cp:lastModifiedBy>
  <cp:revision>67</cp:revision>
  <dcterms:created xsi:type="dcterms:W3CDTF">2024-09-11T11:02:50Z</dcterms:created>
  <dcterms:modified xsi:type="dcterms:W3CDTF">2025-07-11T14:18:56Z</dcterms:modified>
</cp:coreProperties>
</file>