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3" r:id="rId3"/>
    <p:sldId id="258" r:id="rId4"/>
    <p:sldId id="259" r:id="rId5"/>
    <p:sldId id="260" r:id="rId6"/>
    <p:sldId id="261" r:id="rId7"/>
    <p:sldId id="262" r:id="rId8"/>
    <p:sldId id="284" r:id="rId9"/>
    <p:sldId id="282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03"/>
    <a:srgbClr val="000000"/>
    <a:srgbClr val="204248"/>
    <a:srgbClr val="94C3E1"/>
    <a:srgbClr val="E5E5E7"/>
    <a:srgbClr val="AFAFAF"/>
    <a:srgbClr val="6B473D"/>
    <a:srgbClr val="546882"/>
    <a:srgbClr val="44546A"/>
    <a:srgbClr val="FB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C7E2-8B71-1541-C23B-0A41687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C7CF8-7BA1-CD53-00CD-C22273F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14B4B-C5EF-4412-62BA-889B187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21E1-FDF9-E047-28D9-0EE57F0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7200-55BC-9CCC-3923-856F4B8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9835-45E0-5649-D118-7C330BD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9B440-0F5D-C1D4-8FD9-A4ED2C9B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CC62D-9364-B283-96F2-4B1D26FF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B57CA-EE5F-4779-4A7F-0BAC6A88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AC50-27E8-F085-FC9C-6E452E9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3BECB-52E8-EE1B-F825-691A3792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D70B6-1B7A-4ECD-B13E-B72B2AA7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F9A07-F508-F02A-9CBE-C2CBA3B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800C-82FB-A75D-94B7-C2241E8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A08A8-C71F-EA57-4894-00A8B7E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AD5-D42C-1845-0C6A-7638719E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2244-C81B-2D91-1A9F-55872C17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C9583-008F-19FE-9AB1-DCD6082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AE878-FFEE-ABA0-EAAE-162DEA3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094D-18BF-13F4-7A00-C64C9172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F253-FE9B-F02B-584B-327E4768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DC0B-94FD-7D6F-8D3F-C29F85EC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047F3-0A0E-47BF-D5BD-E429B6F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39416-6307-479E-04C6-544512E5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DC2A-0AE7-F9F3-3ACA-DAD9AA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4167-ACB9-9786-2415-FCF677A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A68B-509E-CC3B-5D51-2CA3D00B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0C16-10C2-8CCB-7D44-66C6802B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EB7AF-C93D-CB87-18C7-74B6F4E9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63EA-7A64-AB9A-F7A7-B52DDFA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44859-7186-7B39-B35A-9C6DC61F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0E18C-698C-EDCD-91D3-D90826BA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022EE-93E1-4ED2-EE20-96B95DAF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C546-C26C-4590-109C-8AF33070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BB3CE-10DF-BEE5-42E8-AB067EB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D578B8-C12A-DC1C-C595-1DA99683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EF68D-73F8-89EA-ED24-30C6508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46812A-304C-501F-C410-9925541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4E54F-D32E-1742-EA4D-BAFE754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BCC7-9341-6CB5-6CE2-DD09613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04D7B-2190-A01A-8F35-BD12B6B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B198A-36D8-79A6-4D22-4EDAC95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30B5F-7068-44A6-E56C-128A461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C4845F-D831-B9C9-311A-3EFFC8EB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6687E-EE87-E4B8-6C74-B3CCF89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0609-D277-CA06-455C-0E12D5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C798-7FFC-8D0A-3753-9DCBED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3750-993C-C526-42F0-1A4C3813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28D13-1406-9EF1-5330-464A3CB8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67809-CB9F-2317-4AA2-24FCB48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7D9D-BB54-BB7A-7304-2AB7850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A0225-D3B0-9265-307E-C5F80CA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59E3-2550-DD67-B801-6331BC68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D70A8-8001-0E7C-13BC-71FCAC7CF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87201-3953-45D1-3BC7-9091D942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8C608-F47D-CD7C-9C79-D702B15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1B5F-7008-0C73-4AAE-3FC4F7DE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C3D2-EB2E-21A4-89A0-CD5F03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D5A7-D320-D877-8B8D-783FE06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7C24C-C5FA-BD51-575E-A3A155F0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58563-5EBF-70D2-386D-61445D22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70669-CB6B-E5C2-7F72-74AD4E4A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FADA-232E-8750-D0F6-BA2B8A1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C9B2D-FB3D-89EE-2C85-38918405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63" y="930740"/>
            <a:ext cx="92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«Христос – наш Спаситель»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60559" y="5701109"/>
            <a:ext cx="8857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Недели возрождения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и планирования евангельского служения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Евро-Азиатский дивизион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75591D-6CB9-DB03-B8AE-047B11D64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36" y="139954"/>
            <a:ext cx="1337603" cy="12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4709" y="745020"/>
            <a:ext cx="5987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МЫСЛЬ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6178" y="3028923"/>
            <a:ext cx="75240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Иисус, наш Спаситель, избавляет нас от грехов, прощая их и даруя нам новое, чистое и послушное Богу сердце.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4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482" y="1674673"/>
            <a:ext cx="95290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– Спаситель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Один из первых титулов Иисуса в Евангелии от Матфея – Спаситель (Мф 1:21).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Во времена Нового Завета имя «Иисус», или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Иешуа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было очень популярно.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Слова ангела показывают, что сын Марии – не один из множества Иисусов; Он – Иисус с большой буквы. Именно Он станет долгожданным Спасителем. </a:t>
            </a:r>
          </a:p>
        </p:txBody>
      </p:sp>
    </p:spTree>
    <p:extLst>
      <p:ext uri="{BB962C8B-B14F-4D97-AF65-F5344CB8AC3E}">
        <p14:creationId xmlns:p14="http://schemas.microsoft.com/office/powerpoint/2010/main" val="298010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894" y="1604572"/>
            <a:ext cx="924821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– Спаситель народа израильского от грехов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дни Иисуса многие Его соотечественники ожидали избавления от притеснителей.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Но главной проблемой народа были не римские захватчики, а его нечестие.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Иисус – Спаситель не от римлян, а от грехов (Мф. 1:21).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Иисус простил грехи расслабленному (Мф. 9:2).</a:t>
            </a:r>
          </a:p>
        </p:txBody>
      </p:sp>
    </p:spTree>
    <p:extLst>
      <p:ext uri="{BB962C8B-B14F-4D97-AF65-F5344CB8AC3E}">
        <p14:creationId xmlns:p14="http://schemas.microsoft.com/office/powerpoint/2010/main" val="13497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482" y="1958515"/>
            <a:ext cx="95290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спасает каждого кающегося грешника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Иисус призывает к покаянию грешников (Мф 9:13) и дает им прощение грехов и освобождение от чувства вины.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Христос сказал на Вечере, что Его кровь проливается «во оставление грехов» (Мф. 26:28).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Иисус сказал, что его кровь проливается «за многих».</a:t>
            </a:r>
          </a:p>
        </p:txBody>
      </p:sp>
    </p:spTree>
    <p:extLst>
      <p:ext uri="{BB962C8B-B14F-4D97-AF65-F5344CB8AC3E}">
        <p14:creationId xmlns:p14="http://schemas.microsoft.com/office/powerpoint/2010/main" val="243920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482" y="1958515"/>
            <a:ext cx="95290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дарует нам новое сердце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Иисус не только прощает наши грехи, но и делает нас способными жить в гармонии с Его законом.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Наше порочное сердце непослушно Богу. Поэтому Христос дает нам новое чистое сердце, которое не гневается, не предается порочным мыслям, не обманывает и не мстит (см. Мф 5).</a:t>
            </a:r>
          </a:p>
        </p:txBody>
      </p:sp>
    </p:spTree>
    <p:extLst>
      <p:ext uri="{BB962C8B-B14F-4D97-AF65-F5344CB8AC3E}">
        <p14:creationId xmlns:p14="http://schemas.microsoft.com/office/powerpoint/2010/main" val="362567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7368" y="781638"/>
            <a:ext cx="2637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2090172"/>
            <a:ext cx="98879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Мои дорогие братья и сестры, кто из вас сегодня желает, чтобы Иисус Христос был вашим личным Спасителем? Кто хотел бы обрести прощение грехов и новое чистое сердце? Кто желает, что его сердце не завидовало, не превозносилось, не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надмевалось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не бесчинствовало, не искало своего, не раздражалось, не помнило зла, а ЛЮБИЛО? (Можно предложить слушающим поднять руку, выйти вперед или откликнуться другим способом.)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8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8" y="304427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</p:spTree>
    <p:extLst>
      <p:ext uri="{BB962C8B-B14F-4D97-AF65-F5344CB8AC3E}">
        <p14:creationId xmlns:p14="http://schemas.microsoft.com/office/powerpoint/2010/main" val="408932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1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Спаситель»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Молитвенное служение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959" y="738909"/>
            <a:ext cx="418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ОБЕТОВАНИЕ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247259"/>
            <a:ext cx="1026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«Окропи меня иссопом, и буду чист; омой меня, и буду белее снега. Дай мне услышать радость и веселие, и возрадуются кости, Тобою сокрушенные. Отврати лице Твое от грехов моих и изгладь все беззакония мои. Сердце чистое сотвори во мне, Боже, и дух правый обнови внутри меня»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50:9-12).</a:t>
            </a:r>
          </a:p>
        </p:txBody>
      </p:sp>
    </p:spTree>
    <p:extLst>
      <p:ext uri="{BB962C8B-B14F-4D97-AF65-F5344CB8AC3E}">
        <p14:creationId xmlns:p14="http://schemas.microsoft.com/office/powerpoint/2010/main" val="42121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347" y="738909"/>
            <a:ext cx="783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006742"/>
            <a:ext cx="1026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Скажите, за что вы хотели бы поблагодарить Бога, вспоминая прошедший год.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Перечислите духовные ценности и способности, которые вам хотелось бы получить от Иисуса.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Назовите имена людей, которым, на ваш взгляд, нужна помощь в том, чтобы принять Иисуса как Спасителя.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9" y="73890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382013"/>
            <a:ext cx="1026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Поблагодарите Бога и помолитесь о тех, кому нужна сила Иисуса для избавления от греха. Попросите Господа подсказать вам, чем вы можете помочь им.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91413-924A-07B7-2C7E-90DB670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734" y="738909"/>
            <a:ext cx="107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НАСТАВЛЕНИЕ ДУХА ПРОРОЧЕСТВА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709" y="1932463"/>
            <a:ext cx="103585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«Чувство собственного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недостоинства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заставляет сердце алкать и жаждать праведности, и это желание не останется неудовлетворенным. Те, в чьих сердцах есть место для Иисуса, ощутят Его любовь. Все, кто желает уподобиться Богу, достигнут цели. Святой Дух никогда не оставит без помощи душу, которая стремится к Иисусу. Он представляет этой душе Христа. Если взоры постоянно обращены ко Христу, действие Духа продолжается до тех пор, пока в душе такого человека не отразится Его образ. Чистая любовь исцелит душу, даст ей способность достигать новых вершин, углубит познания небесных истин, преисполнит полноты. „Блаженны алчущие и жаждущие правды, ибо они насытятся”» (Уайт Э. Желание веков, с. 302).</a:t>
            </a:r>
          </a:p>
        </p:txBody>
      </p:sp>
    </p:spTree>
    <p:extLst>
      <p:ext uri="{BB962C8B-B14F-4D97-AF65-F5344CB8AC3E}">
        <p14:creationId xmlns:p14="http://schemas.microsoft.com/office/powerpoint/2010/main" val="314541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806BA0-F83D-1207-D6C1-AE2F2031B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9231" y="604155"/>
            <a:ext cx="101135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ЛИЧНОГО </a:t>
            </a:r>
          </a:p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МОЛИТВЕННОГО РАЗМЫШЛЕНИЯ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9231" y="3018924"/>
            <a:ext cx="10358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От чего Бог желает освободить вас? Как вы можете позволить Иисусу избавить вашу жизнь от того, что неугодно Богу.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1614990" y="5358035"/>
            <a:ext cx="8962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 конце недели все планы отделов объединяются в общий план общины и посвящаются Господу.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BE721-A1B0-29D1-BE11-D78894E4B72A}"/>
              </a:ext>
            </a:extLst>
          </p:cNvPr>
          <p:cNvSpPr txBox="1"/>
          <p:nvPr/>
        </p:nvSpPr>
        <p:spPr>
          <a:xfrm>
            <a:off x="1767225" y="2123973"/>
            <a:ext cx="835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Спаситель»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Евангельские планы 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цели отделов общины </a:t>
            </a:r>
          </a:p>
        </p:txBody>
      </p:sp>
    </p:spTree>
    <p:extLst>
      <p:ext uri="{BB962C8B-B14F-4D97-AF65-F5344CB8AC3E}">
        <p14:creationId xmlns:p14="http://schemas.microsoft.com/office/powerpoint/2010/main" val="275055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1388" y="2023501"/>
            <a:ext cx="83589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Спаситель»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Проповедь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4FE5C9-137A-C37F-2E07-125552984349}"/>
              </a:ext>
            </a:extLst>
          </p:cNvPr>
          <p:cNvSpPr/>
          <p:nvPr/>
        </p:nvSpPr>
        <p:spPr>
          <a:xfrm>
            <a:off x="3537800" y="3788050"/>
            <a:ext cx="5116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тексты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Мф 1:21; 9:2; 26:28; 27:40, 42. </a:t>
            </a:r>
          </a:p>
        </p:txBody>
      </p:sp>
    </p:spTree>
    <p:extLst>
      <p:ext uri="{BB962C8B-B14F-4D97-AF65-F5344CB8AC3E}">
        <p14:creationId xmlns:p14="http://schemas.microsoft.com/office/powerpoint/2010/main" val="1384218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739</Words>
  <Application>Microsoft Macintosh PowerPoint</Application>
  <PresentationFormat>Широкоэкранный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Vitaliy Kozev</cp:lastModifiedBy>
  <cp:revision>69</cp:revision>
  <dcterms:created xsi:type="dcterms:W3CDTF">2024-09-11T11:02:50Z</dcterms:created>
  <dcterms:modified xsi:type="dcterms:W3CDTF">2025-07-11T14:13:50Z</dcterms:modified>
</cp:coreProperties>
</file>