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3" r:id="rId3"/>
    <p:sldId id="258" r:id="rId4"/>
    <p:sldId id="259" r:id="rId5"/>
    <p:sldId id="260" r:id="rId6"/>
    <p:sldId id="261" r:id="rId7"/>
    <p:sldId id="284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D03"/>
    <a:srgbClr val="000000"/>
    <a:srgbClr val="204248"/>
    <a:srgbClr val="94C3E1"/>
    <a:srgbClr val="E5E5E7"/>
    <a:srgbClr val="AFAFAF"/>
    <a:srgbClr val="6B473D"/>
    <a:srgbClr val="546882"/>
    <a:srgbClr val="44546A"/>
    <a:srgbClr val="FB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C7E2-8B71-1541-C23B-0A41687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C7CF8-7BA1-CD53-00CD-C22273F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14B4B-C5EF-4412-62BA-889B187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21E1-FDF9-E047-28D9-0EE57F0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A7200-55BC-9CCC-3923-856F4B8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9835-45E0-5649-D118-7C330BD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9B440-0F5D-C1D4-8FD9-A4ED2C9B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CC62D-9364-B283-96F2-4B1D26FF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B57CA-EE5F-4779-4A7F-0BAC6A88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AC50-27E8-F085-FC9C-6E452E94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3BECB-52E8-EE1B-F825-691A3792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DD70B6-1B7A-4ECD-B13E-B72B2AA7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F9A07-F508-F02A-9CBE-C2CBA3B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800C-82FB-A75D-94B7-C2241E87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A08A8-C71F-EA57-4894-00A8B7EB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BAD5-D42C-1845-0C6A-7638719E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42244-C81B-2D91-1A9F-55872C17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C9583-008F-19FE-9AB1-DCD6082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AE878-FFEE-ABA0-EAAE-162DEA38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4094D-18BF-13F4-7A00-C64C9172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F253-FE9B-F02B-584B-327E4768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8DC0B-94FD-7D6F-8D3F-C29F85EC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047F3-0A0E-47BF-D5BD-E429B6F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39416-6307-479E-04C6-544512E5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1DC2A-0AE7-F9F3-3ACA-DAD9AA1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4167-ACB9-9786-2415-FCF677A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1A68B-509E-CC3B-5D51-2CA3D00B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F0C16-10C2-8CCB-7D44-66C6802B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EB7AF-C93D-CB87-18C7-74B6F4E9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763EA-7A64-AB9A-F7A7-B52DDFA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44859-7186-7B39-B35A-9C6DC61F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0E18C-698C-EDCD-91D3-D90826BA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022EE-93E1-4ED2-EE20-96B95DAF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C546-C26C-4590-109C-8AF33070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BB3CE-10DF-BEE5-42E8-AB067EB4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D578B8-C12A-DC1C-C595-1DA99683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EF68D-73F8-89EA-ED24-30C65083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46812A-304C-501F-C410-9925541E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04E54F-D32E-1742-EA4D-BAFE754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3BCC7-9341-6CB5-6CE2-DD09613E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E04D7B-2190-A01A-8F35-BD12B6B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B198A-36D8-79A6-4D22-4EDAC957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30B5F-7068-44A6-E56C-128A4619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C4845F-D831-B9C9-311A-3EFFC8EB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B6687E-EE87-E4B8-6C74-B3CCF89C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E0609-D277-CA06-455C-0E12D57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C798-7FFC-8D0A-3753-9DCBED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3750-993C-C526-42F0-1A4C3813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28D13-1406-9EF1-5330-464A3CB85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67809-CB9F-2317-4AA2-24FCB48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77D9D-BB54-BB7A-7304-2AB7850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A0225-D3B0-9265-307E-C5F80CA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859E3-2550-DD67-B801-6331BC68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D70A8-8001-0E7C-13BC-71FCAC7CF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87201-3953-45D1-3BC7-9091D942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8C608-F47D-CD7C-9C79-D702B154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01B5F-7008-0C73-4AAE-3FC4F7DE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7C3D2-EB2E-21A4-89A0-CD5F03A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D5A7-D320-D877-8B8D-783FE06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7C24C-C5FA-BD51-575E-A3A155F0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58563-5EBF-70D2-386D-61445D227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70669-CB6B-E5C2-7F72-74AD4E4A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FADA-232E-8750-D0F6-BA2B8A12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C9B2D-FB3D-89EE-2C85-38918405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63" y="930740"/>
            <a:ext cx="922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«Христос – наш Спаситель»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1705" y="5701109"/>
            <a:ext cx="891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возрождения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и планирования евангельского служения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Евро-Азиатский дивизион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2580D8-EE78-B182-2241-4DE93A02C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601" y="176339"/>
            <a:ext cx="1337603" cy="12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7388" y="1859339"/>
            <a:ext cx="91572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 нами Бог» в Евангелии от Матфея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Начало Евангелия: весть «с нами Бог» при рождении Иисуса (Мф. 1:23).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Завершение Евангелия: весть «Я с вами» в Великом поручении (Мф. 28:20).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Следовательно, Евангелие от Матфея начинается и завершается заверением, что Господь пребывает с нами.</a:t>
            </a:r>
          </a:p>
        </p:txBody>
      </p:sp>
    </p:spTree>
    <p:extLst>
      <p:ext uri="{BB962C8B-B14F-4D97-AF65-F5344CB8AC3E}">
        <p14:creationId xmlns:p14="http://schemas.microsoft.com/office/powerpoint/2010/main" val="218290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0723" y="927464"/>
            <a:ext cx="959055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выражения «с нами Бог»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Иисус – Бог.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родился без участия земного отца.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крещения на Него сошел Святой Дух и голос с неба сказал: «Это – Сын Мой возлюбленный».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учил как власть имеющий.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поклоняются люди и служат ангелы.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исцеляет от проказы, воскрешает мертвых, усмиряет природные стихии и прощает грехи.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будет вершить суд в конце земной истории.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то же имя, что у Отца и Святого Духа.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– это Бог с нами!</a:t>
            </a:r>
          </a:p>
        </p:txBody>
      </p:sp>
    </p:spTree>
    <p:extLst>
      <p:ext uri="{BB962C8B-B14F-4D97-AF65-F5344CB8AC3E}">
        <p14:creationId xmlns:p14="http://schemas.microsoft.com/office/powerpoint/2010/main" val="134976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0723" y="2081626"/>
            <a:ext cx="10116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«С нами Бог» – лейтмотив Евангелия от Матфея.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сути, все Евангелие от Матфея – разъяснение выражения «Бог с нами».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Евангелие завершается словами Христа «Я с вами» (Мф. 28:20).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Мысль о Божьем присутствии в лице Иисуса проходит красной нитью через все Евангелие.</a:t>
            </a:r>
          </a:p>
        </p:txBody>
      </p:sp>
    </p:spTree>
    <p:extLst>
      <p:ext uri="{BB962C8B-B14F-4D97-AF65-F5344CB8AC3E}">
        <p14:creationId xmlns:p14="http://schemas.microsoft.com/office/powerpoint/2010/main" val="345953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1882" y="2020070"/>
            <a:ext cx="101546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Эммануил в нашем служении сегодня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Иисус не просто дал нам Великое поручение, но и пообещал сопровождать нас (Мф. 28:19-20).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Раз Он с нами сегодня, значит, поможет нам совершать служение.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Иисус обещал: «Где двое или трое собраны во имя Мое, там Я посреди них» (Мф. 18:19, 20).</a:t>
            </a:r>
          </a:p>
        </p:txBody>
      </p:sp>
    </p:spTree>
    <p:extLst>
      <p:ext uri="{BB962C8B-B14F-4D97-AF65-F5344CB8AC3E}">
        <p14:creationId xmlns:p14="http://schemas.microsoft.com/office/powerpoint/2010/main" val="243920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7368" y="781638"/>
            <a:ext cx="2637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ПРИЗЫВ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20" y="1875024"/>
            <a:ext cx="9887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Титул «Эммануил» («с нами Бог») – это заверение в Божественном присутствии, которое наделяет нас силой и делает способными выполнить работу, к которой Господь нас призывает. Мои дорогие братья и сестры, кто из вас хотел бы ощутить Божье присутствие в своей жизни? Кто из вас хотел бы испытать Его необычайную близость к вам? Все, что для этого нужно, –отправиться на поиски заблудшего брата или сестры, или возвестить Евангелие тем, кто никогда о нем не слышал. И тогда вы воочию увидите, что Бог с вами, ведь Он сказал: «Идите, научите. Я с вами». Кто готов? Кто пойдет?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6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020" y="2274838"/>
            <a:ext cx="9887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Сегодня, мы посвящаем Богу план евангельской работы с верой в то, что: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Он будет с нами.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Христос даст нам силу совершить то, что намечено.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Святой Дух даст силу каждому руководителю и члену церкви исполнить свое служение.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Бог благословит нашу общину и сделает ее живой растущей церковью.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2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8" y="1047011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МОЛИТВА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07339" y="2863462"/>
            <a:ext cx="7368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(Пригласите всех руководителей отделов и лидеров церкви выйти вперед и совершите молитву посвящения плана евангельской работы общины на предстоящий год).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2320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8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Эммануил (с нами Бог)»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Молитвенное служение 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959" y="738909"/>
            <a:ext cx="4186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ОБЕТОВАНИЕ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2619218"/>
            <a:ext cx="1026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же сказать на это? Если Бог за нас, кто против нас? Тот, Который Сына Своего не пощадил, но предал Его за всех нас, как с Ним не дарует нам и всего?»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(Рим. 8:31, 32)</a:t>
            </a:r>
          </a:p>
        </p:txBody>
      </p:sp>
    </p:spTree>
    <p:extLst>
      <p:ext uri="{BB962C8B-B14F-4D97-AF65-F5344CB8AC3E}">
        <p14:creationId xmlns:p14="http://schemas.microsoft.com/office/powerpoint/2010/main" val="421218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347" y="738909"/>
            <a:ext cx="7839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ГРУППАХ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006742"/>
            <a:ext cx="1026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Вспомните библейские тексты, в которых показано желание Бога жить с человеком.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Напишите или назовите имена людей, которым вы собираетесь рассказать о Божьей любви.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9" y="73890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087218"/>
            <a:ext cx="1026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Просите Господа показать вашей общине, что еще она может сделать для того, чтобы Он в полной мере явил Себя в жизни церкви.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Просите Иисуса помочь вам сблизиться с Ним, чтобы ощутить Его личное присутствие в вашей жизни.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Молитесь о том, чтобы вы могли поделиться своей уверенностью в Божьем присутствии с теми людям, которые остро в этом нуждаются.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91413-924A-07B7-2C7E-90DB6706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734" y="738909"/>
            <a:ext cx="107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НАСТАВЛЕНИЕ ДУХА ПРОРОЧЕСТВА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734" y="1792976"/>
            <a:ext cx="1057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«Своей жизнью и смертью Христос восстановил то, что было разрушено грехом. Больше того, сатана имел цель навечно разделить Бога и человека, но через Христа мы стали еще ближе к Богу, чем до своего падения. Приняв человеческую природу, Спаситель сочетался с человечеством вечными и неразрывными узами.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«Ибо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возлюбил Бог мир, что отдал Сына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Единородного»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(Иоанна 3:16). Бог отдал Его не только для того, чтобы Он взял на Себя наши грехи и принес Себя в жертву за нас. Он отдал Его падшему человечеству навсегда, чтобы уверить нас в Своем непреложном завете мира. Бог послал Сына Своего единородного стать одним из членов человеческой семьи, навсегда сохранить Свое человеческое естество. В этом залог того, что Бог исполнит Свое Слово. «Ибо Младенец родился нам; Сын дан нам; владычество на раменах Его». Ис.9:6» (Э. Уайт, Желание Веков, стр.25).</a:t>
            </a:r>
          </a:p>
        </p:txBody>
      </p:sp>
    </p:spTree>
    <p:extLst>
      <p:ext uri="{BB962C8B-B14F-4D97-AF65-F5344CB8AC3E}">
        <p14:creationId xmlns:p14="http://schemas.microsoft.com/office/powerpoint/2010/main" val="314541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1614990" y="5358035"/>
            <a:ext cx="8962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 конце недели все планы отделов объединяются в общий план общины и посвящаются Господу.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BE721-A1B0-29D1-BE11-D78894E4B72A}"/>
              </a:ext>
            </a:extLst>
          </p:cNvPr>
          <p:cNvSpPr txBox="1"/>
          <p:nvPr/>
        </p:nvSpPr>
        <p:spPr>
          <a:xfrm>
            <a:off x="1767225" y="2123973"/>
            <a:ext cx="835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Эммануил (с нами Бог)»</a:t>
            </a:r>
          </a:p>
          <a:p>
            <a:pPr algn="ctr"/>
            <a:r>
              <a:rPr lang="ru-RU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Евангельские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цели отделов общины </a:t>
            </a:r>
          </a:p>
        </p:txBody>
      </p:sp>
    </p:spTree>
    <p:extLst>
      <p:ext uri="{BB962C8B-B14F-4D97-AF65-F5344CB8AC3E}">
        <p14:creationId xmlns:p14="http://schemas.microsoft.com/office/powerpoint/2010/main" val="275055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Эммануил (с нами Бог)»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Проповедь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4F493D-4442-2D38-7171-EAD43066951A}"/>
              </a:ext>
            </a:extLst>
          </p:cNvPr>
          <p:cNvSpPr/>
          <p:nvPr/>
        </p:nvSpPr>
        <p:spPr>
          <a:xfrm>
            <a:off x="3418109" y="3509029"/>
            <a:ext cx="7230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тексты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Мф 1:22, 23; 18:19, 20; 28:20.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35E72A-E350-3BEC-6CFE-4677BB89BF18}"/>
              </a:ext>
            </a:extLst>
          </p:cNvPr>
          <p:cNvSpPr/>
          <p:nvPr/>
        </p:nvSpPr>
        <p:spPr>
          <a:xfrm>
            <a:off x="8030561" y="4249699"/>
            <a:ext cx="3872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«Се, Я с вами во все дни до скончания века» (Мф. 28:20).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8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2488" y="878732"/>
            <a:ext cx="5987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МЫСЛЬ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4813" y="2526904"/>
            <a:ext cx="8585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Иисус, «Бог с нами», всегда готов поддержать и укрепить нас, в особенности тогда, когда мы исполняем Его Великое поручение.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53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933</Words>
  <Application>Microsoft Macintosh PowerPoint</Application>
  <PresentationFormat>Широкоэкранный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Vitaliy Kozev</cp:lastModifiedBy>
  <cp:revision>68</cp:revision>
  <dcterms:created xsi:type="dcterms:W3CDTF">2024-09-11T11:02:50Z</dcterms:created>
  <dcterms:modified xsi:type="dcterms:W3CDTF">2025-07-11T14:18:29Z</dcterms:modified>
</cp:coreProperties>
</file>