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  <p:sldId id="287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76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1830C6-2EB2-3225-A504-9D5EA98FF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51" y="195240"/>
            <a:ext cx="1337603" cy="1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060" y="781638"/>
            <a:ext cx="424988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ВСТУПЛЕНИЕ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20" y="2090172"/>
            <a:ext cx="98879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Голгофскому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кресту, на котором был распят Христос, была прибита табличка с надписью: «Сей есть Иисус, Царь Иудейский» (Мф. 27:37). Евангелист сообщает, что эта надпись означала вину Иисуса. Его распяли за то, что Он – Царь. Сегодня мы рассмотрим образ Иисуса как Царя в Евангелии от Матфея.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3768" y="853400"/>
            <a:ext cx="99299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Царь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Мф. 1:1 Иисус назван «Христом».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Слово «Христос» означает «помазанник».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Ветхом Завете людей помазывали либо на царство, либо на духовное служение.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Иисус был не только Священником и Пророком, но и Царем.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Иисус проповедовал «Евангелие царства» (Мф. 4:17, 23).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Мать братьев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Заведеевых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знала, что Иисус пришел как Царь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Мф. 20:21).</a:t>
            </a:r>
          </a:p>
        </p:txBody>
      </p:sp>
    </p:spTree>
    <p:extLst>
      <p:ext uri="{BB962C8B-B14F-4D97-AF65-F5344CB8AC3E}">
        <p14:creationId xmlns:p14="http://schemas.microsoft.com/office/powerpoint/2010/main" val="315324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894" y="812899"/>
            <a:ext cx="924821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Иисуса Христа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Евангелии от Матфея о Божьем Царстве говорится больше, чем в других евангелиях.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Иисус учил искать в первую очередь «Царства Божия и правды Его» (Мф. 6:33).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Иисус сравнивал Царство Божье с семенем, горчичным зерном, закваской, полем, виноградником, сокровищем, драгоценной жемчужиной и неводом. Все эти образы раскрывают правила жизни в Божьем царстве.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Иисус учил: для того чтобы войти в Божье царство, нужно уподобиться ребенку (Мф. 18:3).</a:t>
            </a:r>
          </a:p>
        </p:txBody>
      </p:sp>
    </p:spTree>
    <p:extLst>
      <p:ext uri="{BB962C8B-B14F-4D97-AF65-F5344CB8AC3E}">
        <p14:creationId xmlns:p14="http://schemas.microsoft.com/office/powerpoint/2010/main" val="13497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4281" y="1382286"/>
            <a:ext cx="98149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– кроткий и смиренный Царь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выражение «Иисус – Царь»? Каким Царем был Иисус?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Взгляд оппонентов: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 2:2–3: Ирод воспринимал Его как своего политического соперника.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 27:11, 29: для Пилата и римских солдат царь – политическая фигура, бросающая вызов власти императора.</a:t>
            </a:r>
          </a:p>
        </p:txBody>
      </p:sp>
    </p:spTree>
    <p:extLst>
      <p:ext uri="{BB962C8B-B14F-4D97-AF65-F5344CB8AC3E}">
        <p14:creationId xmlns:p14="http://schemas.microsoft.com/office/powerpoint/2010/main" val="243920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9046" y="573521"/>
            <a:ext cx="108103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Взгляд Матфея: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часть евангельского повествования Иисус – Царь в изгнании.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Мф 21:2 Он наконец-то въезжает в престольный град.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 въезжает на молодом осле в противоположность триумфам римских императоров.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Матфей обращает внимание на то, что въезд Иисуса – это въезд кроткого царя (Мф 21:5);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Троном этого Царя становится крест, а над головой Иисуса висит табличка с надписью «ЭТО ИИСУС, ЦАРЬ ИУДЕЙСКИЙ» (Мф 27:37; ИПБ).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насмешки и кажущееся поражение Иисус восходит на царский престол и приносит долгожданное избавление.</a:t>
            </a:r>
          </a:p>
        </p:txBody>
      </p:sp>
    </p:spTree>
    <p:extLst>
      <p:ext uri="{BB962C8B-B14F-4D97-AF65-F5344CB8AC3E}">
        <p14:creationId xmlns:p14="http://schemas.microsoft.com/office/powerpoint/2010/main" val="301863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9906" y="1688615"/>
            <a:ext cx="103420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Иисус – Царь, призывающий нас служить друг другу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Ученики озабочены вопросом, кто из них будет БОЛЬШЕ в Царстве Христа.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Иисус говорит им, что в Его царстве все служат друг другу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(Мф. 20:25-28).</a:t>
            </a:r>
          </a:p>
        </p:txBody>
      </p:sp>
    </p:spTree>
    <p:extLst>
      <p:ext uri="{BB962C8B-B14F-4D97-AF65-F5344CB8AC3E}">
        <p14:creationId xmlns:p14="http://schemas.microsoft.com/office/powerpoint/2010/main" val="362567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7368" y="781638"/>
            <a:ext cx="2637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ПРИЗЫВ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018" y="1675157"/>
            <a:ext cx="9887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Наш мир преимущественно живет по принципу «клюй ближнего и топчи нижнего». К сожалению, нередко этот принцип проникает и в нашу среду, отравляя жизнь наших семей и церквей. Пример Иисуса, кроткого и смиренного Царя, призывает нас отложить в сторону свое «я» и сделать своей наивысшей целью служение тем, кто нас окружает дома, на работе и в церкви. Кто из вас, мои дорогие братья и сестры, хотел бы стать достойным подданным кроткого и смиренного Царя – Иисуса? Кто из вас хотел бы по Его примеру служить тем, кто нас окружает?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4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8" y="304427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</p:spTree>
    <p:extLst>
      <p:ext uri="{BB962C8B-B14F-4D97-AF65-F5344CB8AC3E}">
        <p14:creationId xmlns:p14="http://schemas.microsoft.com/office/powerpoint/2010/main" val="212960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6462" y="2828835"/>
            <a:ext cx="8799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для заключительного благословения: </a:t>
            </a:r>
          </a:p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1:5-6.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5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3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Царь»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«Ликуй от радости, дщерь Сиона, торжествуй, дщерь Иерусалима: се Царь твой грядет к тебе, праведный и спасающий, кроткий, сидящий на ослице и на молодом осле, сыне подъяремной» (Зах. 9:9).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137374"/>
            <a:ext cx="1026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Что, на ваш взгляд, означают слова Иисуса: «Ибо вот, Царствие Божие внутрь вас есть» (Лк.17:21).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Какой должна быть жизнь человека и церкви, в которой царствует Иисус?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 молитве прославьте Иисуса как Царя. Доверьте Ему те сферы личной жизни, которые пытаетесь самостоятельно контролировать.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о расширении Его Царства в жизни вашей общины и конкретных людей.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2397948"/>
            <a:ext cx="1035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Иисус царствует в сердце, там будет и нежная любовь, и мы будем нежны и верны друг другу» (Уайт Э. В небесных обителях, с. 230).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3"/>
          <p:cNvSpPr txBox="1">
            <a:spLocks/>
          </p:cNvSpPr>
          <p:nvPr/>
        </p:nvSpPr>
        <p:spPr>
          <a:xfrm>
            <a:off x="1614990" y="5358035"/>
            <a:ext cx="8962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 конце недели все планы отделов объединяются в общий план общины и посвящаются Господу.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BE721-A1B0-29D1-BE11-D78894E4B72A}"/>
              </a:ext>
            </a:extLst>
          </p:cNvPr>
          <p:cNvSpPr txBox="1"/>
          <p:nvPr/>
        </p:nvSpPr>
        <p:spPr>
          <a:xfrm>
            <a:off x="1767225" y="2123973"/>
            <a:ext cx="835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Царь»</a:t>
            </a:r>
          </a:p>
          <a:p>
            <a:pPr algn="ctr"/>
            <a:r>
              <a:rPr lang="ru-RU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Евангельские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цели отделов общины </a:t>
            </a:r>
          </a:p>
        </p:txBody>
      </p:sp>
    </p:spTree>
    <p:extLst>
      <p:ext uri="{BB962C8B-B14F-4D97-AF65-F5344CB8AC3E}">
        <p14:creationId xmlns:p14="http://schemas.microsoft.com/office/powerpoint/2010/main" val="275055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Царь»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Проповедь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894A1E-8BA1-1A49-9114-3F0554B9EDB0}"/>
              </a:ext>
            </a:extLst>
          </p:cNvPr>
          <p:cNvSpPr/>
          <p:nvPr/>
        </p:nvSpPr>
        <p:spPr>
          <a:xfrm>
            <a:off x="2570008" y="3429000"/>
            <a:ext cx="6674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Мф 1:1; 4:17, 23; 6:33; Мф. 18:3; 20:25–28.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CFA5C2-7DEF-603A-7AB7-D3393190E1C9}"/>
              </a:ext>
            </a:extLst>
          </p:cNvPr>
          <p:cNvSpPr/>
          <p:nvPr/>
        </p:nvSpPr>
        <p:spPr>
          <a:xfrm>
            <a:off x="6814482" y="4075518"/>
            <a:ext cx="4052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«Скажите дщери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Сионовой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се, Царь твой грядет к тебе кроткий, сидя на ослице и молодом осле, сыне подъяремной» (Мф. 21:5).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70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3957" y="976514"/>
            <a:ext cx="7524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МЫСЛЬ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6178" y="3028923"/>
            <a:ext cx="7524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Иисус, кроткий и смиренный Царь, призывает нас жить в Его царстве, служа друг другу.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95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</TotalTime>
  <Words>848</Words>
  <Application>Microsoft Macintosh PowerPoint</Application>
  <PresentationFormat>Широкоэкранный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67</cp:revision>
  <dcterms:created xsi:type="dcterms:W3CDTF">2024-09-11T11:02:50Z</dcterms:created>
  <dcterms:modified xsi:type="dcterms:W3CDTF">2025-07-11T14:16:59Z</dcterms:modified>
</cp:coreProperties>
</file>