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71" r:id="rId5"/>
    <p:sldId id="261" r:id="rId6"/>
    <p:sldId id="272" r:id="rId7"/>
    <p:sldId id="273" r:id="rId8"/>
    <p:sldId id="279" r:id="rId9"/>
    <p:sldId id="274" r:id="rId10"/>
    <p:sldId id="275" r:id="rId11"/>
    <p:sldId id="276" r:id="rId12"/>
    <p:sldId id="277" r:id="rId13"/>
    <p:sldId id="278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/>
    <p:restoredTop sz="94674"/>
  </p:normalViewPr>
  <p:slideViewPr>
    <p:cSldViewPr snapToGrid="0">
      <p:cViewPr varScale="1">
        <p:scale>
          <a:sx n="124" d="100"/>
          <a:sy n="124" d="100"/>
        </p:scale>
        <p:origin x="5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815B50-83E3-44E3-83AE-673D4C433C0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1ACF42A-0EAC-4C4B-BD09-ADDF12FC5669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Вымогательство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F90C0D-54F1-4B58-92A1-44C25A76C826}" type="parTrans" cxnId="{C277403E-E47B-4EA4-8414-9716F592586F}">
      <dgm:prSet/>
      <dgm:spPr/>
      <dgm:t>
        <a:bodyPr/>
        <a:lstStyle/>
        <a:p>
          <a:endParaRPr lang="en-US"/>
        </a:p>
      </dgm:t>
    </dgm:pt>
    <dgm:pt modelId="{5BB15F81-0263-423D-B2C3-BC56C0DA1CD3}" type="sibTrans" cxnId="{C277403E-E47B-4EA4-8414-9716F592586F}">
      <dgm:prSet/>
      <dgm:spPr/>
      <dgm:t>
        <a:bodyPr/>
        <a:lstStyle/>
        <a:p>
          <a:endParaRPr lang="en-US"/>
        </a:p>
      </dgm:t>
    </dgm:pt>
    <dgm:pt modelId="{EE3D7F51-5FB8-4E0D-B376-3171B240EC86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Страх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BA234D-49A3-4B5C-9131-48C1919F36E7}" type="parTrans" cxnId="{D9CE897F-9DFB-4DB6-BC51-560664BAB3BB}">
      <dgm:prSet/>
      <dgm:spPr/>
      <dgm:t>
        <a:bodyPr/>
        <a:lstStyle/>
        <a:p>
          <a:endParaRPr lang="en-US"/>
        </a:p>
      </dgm:t>
    </dgm:pt>
    <dgm:pt modelId="{D5C0F255-6A6C-4B06-ACEF-BAC123F2CE69}" type="sibTrans" cxnId="{D9CE897F-9DFB-4DB6-BC51-560664BAB3BB}">
      <dgm:prSet/>
      <dgm:spPr/>
      <dgm:t>
        <a:bodyPr/>
        <a:lstStyle/>
        <a:p>
          <a:endParaRPr lang="en-US"/>
        </a:p>
      </dgm:t>
    </dgm:pt>
    <dgm:pt modelId="{1720149C-5A03-4530-9A41-DC4DA0AF92A2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Чувство вины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A0A661-C906-4005-8397-E502F1D6F10A}" type="parTrans" cxnId="{AD3AF76E-22E9-4354-B288-A87A0F7C3F69}">
      <dgm:prSet/>
      <dgm:spPr/>
      <dgm:t>
        <a:bodyPr/>
        <a:lstStyle/>
        <a:p>
          <a:endParaRPr lang="en-US"/>
        </a:p>
      </dgm:t>
    </dgm:pt>
    <dgm:pt modelId="{9A4B804C-FA2D-4175-B247-FBDB9AE17208}" type="sibTrans" cxnId="{AD3AF76E-22E9-4354-B288-A87A0F7C3F69}">
      <dgm:prSet/>
      <dgm:spPr/>
      <dgm:t>
        <a:bodyPr/>
        <a:lstStyle/>
        <a:p>
          <a:endParaRPr lang="en-US"/>
        </a:p>
      </dgm:t>
    </dgm:pt>
    <dgm:pt modelId="{D90DCDCB-5AF0-4B70-B41F-F7C08E69BEA4}">
      <dgm:prSet/>
      <dgm:spPr/>
      <dgm:t>
        <a:bodyPr/>
        <a:lstStyle/>
        <a:p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Другое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773B8D-FF05-4CDF-88C3-0CD098395CBA}" type="parTrans" cxnId="{F92E2CF8-931F-4FBB-8A2B-7C2A5E93AA9B}">
      <dgm:prSet/>
      <dgm:spPr/>
      <dgm:t>
        <a:bodyPr/>
        <a:lstStyle/>
        <a:p>
          <a:endParaRPr lang="en-US"/>
        </a:p>
      </dgm:t>
    </dgm:pt>
    <dgm:pt modelId="{B04180EB-BFE8-4855-A03F-8323DE7F7995}" type="sibTrans" cxnId="{F92E2CF8-931F-4FBB-8A2B-7C2A5E93AA9B}">
      <dgm:prSet/>
      <dgm:spPr/>
      <dgm:t>
        <a:bodyPr/>
        <a:lstStyle/>
        <a:p>
          <a:endParaRPr lang="en-US"/>
        </a:p>
      </dgm:t>
    </dgm:pt>
    <dgm:pt modelId="{EED3B93C-C035-104A-881E-9980C436B120}" type="pres">
      <dgm:prSet presAssocID="{24815B50-83E3-44E3-83AE-673D4C433C06}" presName="linear" presStyleCnt="0">
        <dgm:presLayoutVars>
          <dgm:animLvl val="lvl"/>
          <dgm:resizeHandles val="exact"/>
        </dgm:presLayoutVars>
      </dgm:prSet>
      <dgm:spPr/>
    </dgm:pt>
    <dgm:pt modelId="{93C327AF-48C3-FB4D-BD89-6CC165A38610}" type="pres">
      <dgm:prSet presAssocID="{21ACF42A-0EAC-4C4B-BD09-ADDF12FC566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565FA07-33A7-7243-8CA9-F711B1038E29}" type="pres">
      <dgm:prSet presAssocID="{5BB15F81-0263-423D-B2C3-BC56C0DA1CD3}" presName="spacer" presStyleCnt="0"/>
      <dgm:spPr/>
    </dgm:pt>
    <dgm:pt modelId="{C3383923-E3CB-5B42-9B0F-577E01BCAA5F}" type="pres">
      <dgm:prSet presAssocID="{EE3D7F51-5FB8-4E0D-B376-3171B240EC8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B813193-0274-A747-9160-589C85146423}" type="pres">
      <dgm:prSet presAssocID="{D5C0F255-6A6C-4B06-ACEF-BAC123F2CE69}" presName="spacer" presStyleCnt="0"/>
      <dgm:spPr/>
    </dgm:pt>
    <dgm:pt modelId="{56694759-40D9-FF4D-8EE3-4D7F54731D92}" type="pres">
      <dgm:prSet presAssocID="{1720149C-5A03-4530-9A41-DC4DA0AF92A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0B6F465-0222-0D41-9B00-37E320D517B5}" type="pres">
      <dgm:prSet presAssocID="{9A4B804C-FA2D-4175-B247-FBDB9AE17208}" presName="spacer" presStyleCnt="0"/>
      <dgm:spPr/>
    </dgm:pt>
    <dgm:pt modelId="{61E7D219-E674-654C-A1CF-7A1A6CD414C2}" type="pres">
      <dgm:prSet presAssocID="{D90DCDCB-5AF0-4B70-B41F-F7C08E69BEA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5A50917-4318-D443-8E9C-FAE1FC931F33}" type="presOf" srcId="{1720149C-5A03-4530-9A41-DC4DA0AF92A2}" destId="{56694759-40D9-FF4D-8EE3-4D7F54731D92}" srcOrd="0" destOrd="0" presId="urn:microsoft.com/office/officeart/2005/8/layout/vList2"/>
    <dgm:cxn modelId="{85BB311B-218F-BD49-B40D-609E251D9E05}" type="presOf" srcId="{21ACF42A-0EAC-4C4B-BD09-ADDF12FC5669}" destId="{93C327AF-48C3-FB4D-BD89-6CC165A38610}" srcOrd="0" destOrd="0" presId="urn:microsoft.com/office/officeart/2005/8/layout/vList2"/>
    <dgm:cxn modelId="{C277403E-E47B-4EA4-8414-9716F592586F}" srcId="{24815B50-83E3-44E3-83AE-673D4C433C06}" destId="{21ACF42A-0EAC-4C4B-BD09-ADDF12FC5669}" srcOrd="0" destOrd="0" parTransId="{08F90C0D-54F1-4B58-92A1-44C25A76C826}" sibTransId="{5BB15F81-0263-423D-B2C3-BC56C0DA1CD3}"/>
    <dgm:cxn modelId="{A5A94968-FC35-1147-982A-590410F413D5}" type="presOf" srcId="{24815B50-83E3-44E3-83AE-673D4C433C06}" destId="{EED3B93C-C035-104A-881E-9980C436B120}" srcOrd="0" destOrd="0" presId="urn:microsoft.com/office/officeart/2005/8/layout/vList2"/>
    <dgm:cxn modelId="{C5126A6C-EFF0-C148-A19A-F7242797585D}" type="presOf" srcId="{D90DCDCB-5AF0-4B70-B41F-F7C08E69BEA4}" destId="{61E7D219-E674-654C-A1CF-7A1A6CD414C2}" srcOrd="0" destOrd="0" presId="urn:microsoft.com/office/officeart/2005/8/layout/vList2"/>
    <dgm:cxn modelId="{AD3AF76E-22E9-4354-B288-A87A0F7C3F69}" srcId="{24815B50-83E3-44E3-83AE-673D4C433C06}" destId="{1720149C-5A03-4530-9A41-DC4DA0AF92A2}" srcOrd="2" destOrd="0" parTransId="{33A0A661-C906-4005-8397-E502F1D6F10A}" sibTransId="{9A4B804C-FA2D-4175-B247-FBDB9AE17208}"/>
    <dgm:cxn modelId="{D9CE897F-9DFB-4DB6-BC51-560664BAB3BB}" srcId="{24815B50-83E3-44E3-83AE-673D4C433C06}" destId="{EE3D7F51-5FB8-4E0D-B376-3171B240EC86}" srcOrd="1" destOrd="0" parTransId="{46BA234D-49A3-4B5C-9131-48C1919F36E7}" sibTransId="{D5C0F255-6A6C-4B06-ACEF-BAC123F2CE69}"/>
    <dgm:cxn modelId="{13014E85-B483-D343-9023-AE1C97472730}" type="presOf" srcId="{EE3D7F51-5FB8-4E0D-B376-3171B240EC86}" destId="{C3383923-E3CB-5B42-9B0F-577E01BCAA5F}" srcOrd="0" destOrd="0" presId="urn:microsoft.com/office/officeart/2005/8/layout/vList2"/>
    <dgm:cxn modelId="{F92E2CF8-931F-4FBB-8A2B-7C2A5E93AA9B}" srcId="{24815B50-83E3-44E3-83AE-673D4C433C06}" destId="{D90DCDCB-5AF0-4B70-B41F-F7C08E69BEA4}" srcOrd="3" destOrd="0" parTransId="{C7773B8D-FF05-4CDF-88C3-0CD098395CBA}" sibTransId="{B04180EB-BFE8-4855-A03F-8323DE7F7995}"/>
    <dgm:cxn modelId="{D07AB9EA-1C8E-3A4A-B063-E7817F2C7001}" type="presParOf" srcId="{EED3B93C-C035-104A-881E-9980C436B120}" destId="{93C327AF-48C3-FB4D-BD89-6CC165A38610}" srcOrd="0" destOrd="0" presId="urn:microsoft.com/office/officeart/2005/8/layout/vList2"/>
    <dgm:cxn modelId="{9FA25A7C-3D24-F14C-855F-EC09B8C97371}" type="presParOf" srcId="{EED3B93C-C035-104A-881E-9980C436B120}" destId="{6565FA07-33A7-7243-8CA9-F711B1038E29}" srcOrd="1" destOrd="0" presId="urn:microsoft.com/office/officeart/2005/8/layout/vList2"/>
    <dgm:cxn modelId="{FF7053C1-E7DD-DA44-9E51-2BC6824D343B}" type="presParOf" srcId="{EED3B93C-C035-104A-881E-9980C436B120}" destId="{C3383923-E3CB-5B42-9B0F-577E01BCAA5F}" srcOrd="2" destOrd="0" presId="urn:microsoft.com/office/officeart/2005/8/layout/vList2"/>
    <dgm:cxn modelId="{C7AFE303-B61E-D241-890B-880BDF834160}" type="presParOf" srcId="{EED3B93C-C035-104A-881E-9980C436B120}" destId="{CB813193-0274-A747-9160-589C85146423}" srcOrd="3" destOrd="0" presId="urn:microsoft.com/office/officeart/2005/8/layout/vList2"/>
    <dgm:cxn modelId="{46F1A45E-A588-9E4A-AEBB-E7C52A822191}" type="presParOf" srcId="{EED3B93C-C035-104A-881E-9980C436B120}" destId="{56694759-40D9-FF4D-8EE3-4D7F54731D92}" srcOrd="4" destOrd="0" presId="urn:microsoft.com/office/officeart/2005/8/layout/vList2"/>
    <dgm:cxn modelId="{981E34B9-4260-8744-98F2-0D41D21322AE}" type="presParOf" srcId="{EED3B93C-C035-104A-881E-9980C436B120}" destId="{50B6F465-0222-0D41-9B00-37E320D517B5}" srcOrd="5" destOrd="0" presId="urn:microsoft.com/office/officeart/2005/8/layout/vList2"/>
    <dgm:cxn modelId="{4E8D8466-FA18-D54F-B373-BB7E13B67F95}" type="presParOf" srcId="{EED3B93C-C035-104A-881E-9980C436B120}" destId="{61E7D219-E674-654C-A1CF-7A1A6CD414C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327AF-48C3-FB4D-BD89-6CC165A38610}">
      <dsp:nvSpPr>
        <dsp:cNvPr id="0" name=""/>
        <dsp:cNvSpPr/>
      </dsp:nvSpPr>
      <dsp:spPr>
        <a:xfrm>
          <a:off x="0" y="534404"/>
          <a:ext cx="4690291" cy="912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b="1" kern="1200" dirty="0">
              <a:latin typeface="Arial" panose="020B0604020202020204" pitchFamily="34" charset="0"/>
              <a:cs typeface="Arial" panose="020B0604020202020204" pitchFamily="34" charset="0"/>
            </a:rPr>
            <a:t>Вымогательство</a:t>
          </a:r>
          <a:endParaRPr lang="en-US" sz="3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549" y="578953"/>
        <a:ext cx="4601193" cy="823502"/>
      </dsp:txXfrm>
    </dsp:sp>
    <dsp:sp modelId="{C3383923-E3CB-5B42-9B0F-577E01BCAA5F}">
      <dsp:nvSpPr>
        <dsp:cNvPr id="0" name=""/>
        <dsp:cNvSpPr/>
      </dsp:nvSpPr>
      <dsp:spPr>
        <a:xfrm>
          <a:off x="0" y="1559324"/>
          <a:ext cx="4690291" cy="912600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>
              <a:latin typeface="Arial" panose="020B0604020202020204" pitchFamily="34" charset="0"/>
              <a:cs typeface="Arial" panose="020B0604020202020204" pitchFamily="34" charset="0"/>
            </a:rPr>
            <a:t>Страх</a:t>
          </a:r>
          <a:endParaRPr lang="en-US" sz="3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549" y="1603873"/>
        <a:ext cx="4601193" cy="823502"/>
      </dsp:txXfrm>
    </dsp:sp>
    <dsp:sp modelId="{56694759-40D9-FF4D-8EE3-4D7F54731D92}">
      <dsp:nvSpPr>
        <dsp:cNvPr id="0" name=""/>
        <dsp:cNvSpPr/>
      </dsp:nvSpPr>
      <dsp:spPr>
        <a:xfrm>
          <a:off x="0" y="2584245"/>
          <a:ext cx="4690291" cy="912600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>
              <a:latin typeface="Arial" panose="020B0604020202020204" pitchFamily="34" charset="0"/>
              <a:cs typeface="Arial" panose="020B0604020202020204" pitchFamily="34" charset="0"/>
            </a:rPr>
            <a:t>Чувство вины</a:t>
          </a:r>
          <a:endParaRPr lang="en-US" sz="3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549" y="2628794"/>
        <a:ext cx="4601193" cy="823502"/>
      </dsp:txXfrm>
    </dsp:sp>
    <dsp:sp modelId="{61E7D219-E674-654C-A1CF-7A1A6CD414C2}">
      <dsp:nvSpPr>
        <dsp:cNvPr id="0" name=""/>
        <dsp:cNvSpPr/>
      </dsp:nvSpPr>
      <dsp:spPr>
        <a:xfrm>
          <a:off x="0" y="3609165"/>
          <a:ext cx="4690291" cy="91260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b="1" kern="1200" dirty="0">
              <a:latin typeface="Arial" panose="020B0604020202020204" pitchFamily="34" charset="0"/>
              <a:cs typeface="Arial" panose="020B0604020202020204" pitchFamily="34" charset="0"/>
            </a:rPr>
            <a:t>Другое</a:t>
          </a:r>
          <a:endParaRPr lang="en-US" sz="3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549" y="3653714"/>
        <a:ext cx="4601193" cy="823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961C0-B834-B041-A25E-6C5C9B6DD801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C4B4E-31B9-EE43-862A-D97F9A753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31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09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24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66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76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31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02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56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173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13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76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81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5C4B4E-31B9-EE43-862A-D97F9A75377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6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6E338-2AEB-CA3F-E020-14BFE4EA9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D2D715-C09A-1BD9-3D44-BF1A65174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AE2AD-C562-E2D9-70B1-B74753755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FEADD-804B-C79A-4C24-B2A4FA1F8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8E648-2C13-BFCD-5062-4C639978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04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7A3B1-8707-42A0-AE24-35C91E9D1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DED4E2-DBE9-A602-C859-11901C765F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43248-B381-51F0-99A2-8CB7872C6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6CC0B-13FD-0DC0-DD19-B04779FC8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2F587-C032-04B7-33AB-556F3D58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5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DA454E-B659-DA9A-3868-9BA9F7643D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3897F0-0AFB-DB68-59A3-5FDF7548FE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EDC4D-5569-463B-8E28-F71F1BA9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D9E31-6EEA-B3FF-FB13-D1658326D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CEDE7-BFC1-9023-5C05-C138F37F0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66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9953F-C7CD-6325-A447-93386D656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CB96-DCE9-38E2-36D0-8C56161BB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11779-B6E3-160D-F90E-12246AA55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9B36B-BDCC-8594-8800-F4C77D8CA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2E3BE-02FF-752C-8934-EE15907DB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3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0FF74-D28E-F49D-8EBC-B5F72C267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471CC8-229A-9F31-BEDA-6D8C7423D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2E244-8C95-26B8-820D-08145C0CC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74DF0-96DB-8F08-9AE4-907E6BB9C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C0DE4-CEDD-D741-772D-4FB844193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09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94132-121A-1B3C-EF97-94B3A39A0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93B8F-DD65-E23B-9C92-E10E66E9C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B723D8-B900-82C9-443D-39ABFDDA3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F655F-FCB1-498A-F097-14CB70796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6A81E9-3A85-4AAD-18DD-1D28177C9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3E6DA-D1A1-031C-9203-FA4E49D5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0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05E59-757A-4BCA-D4B7-2CDA9775D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89D97-F813-9CA0-23DC-B704ED26F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77EE1-A15D-F8FD-CF72-154FE01C9C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47F429-DC9E-EAE1-E911-C5BF9EC8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3B1DEB-40A1-592B-3986-47E2C104F2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71B9FB-1AAC-43FC-1214-118EB5D39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DCE972-FD29-9771-94BA-6E5DB8D7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17CFDB-B672-5357-E391-BFE5F182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581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2383E-6FCE-C67A-4D0A-5405D46C7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75F939-4F3A-E445-22A7-03C045BC7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294CE-6CBA-0171-46AF-C30C775C0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174C8B-C081-7FED-1CF8-B3584D2FD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98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51305C-1891-C3CB-A332-F536BA38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CA786E-DCF9-2D05-CE01-F05EB1740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9B057-9D8B-18DC-33BD-457E6F953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604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44FC7-85F4-DD19-CDE6-2D7EE62EE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76F8C-43A6-C39E-435C-C22790214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9A2C6-4991-CBA4-8242-B93E94E6B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62948-CE26-E29E-A61E-602B27273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766019-8BB1-59A9-2979-3D6974AD9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305D2B-7AA6-B20C-1515-F326FC0DB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44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EECF6-4A6E-CC7F-7BD7-9A4B958CC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F76684-9837-DC5F-3EB9-654681ACD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7BED55-D027-EADB-B870-0C5457A81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545E85-D53B-5A1F-C0B2-5DBF9DB49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B52CCA-1424-C3F1-3E75-BC9E49AAF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08944B-1876-4E8E-D51B-F3CC02F3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030BF3-21F8-46BF-1365-E405AFB10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4C99A-0C76-F179-5A03-6FE7347C0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357A1-4F77-A692-FC1F-5BB35B705E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B2EAD7-6AFE-9449-A19A-6024A30AD79D}" type="datetimeFigureOut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A966D-25FE-68F8-D16B-4F248E7FB9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BE534-ACBE-A5C4-6BCB-9087CE86F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078AAD-C842-5A4D-A336-9190E684E6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866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F4C860-FDC1-F313-73D8-920519A620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9" y="679731"/>
            <a:ext cx="4171994" cy="3736540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51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УВЕЛИЧИТЬ</a:t>
            </a:r>
            <a:r>
              <a:rPr lang="en-US" sz="51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5100" b="1" dirty="0">
                <a:latin typeface="Arial" panose="020B0604020202020204" pitchFamily="34" charset="0"/>
                <a:cs typeface="Arial" panose="020B0604020202020204" pitchFamily="34" charset="0"/>
              </a:rPr>
              <a:t>ЦЕРКОВНЫЕ РЕСУРСЫ</a:t>
            </a:r>
            <a:endParaRPr lang="en-US" sz="5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908949-B49D-F586-7CE6-05A08561C0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609" y="5804225"/>
            <a:ext cx="4171994" cy="668765"/>
          </a:xfrm>
        </p:spPr>
        <p:txBody>
          <a:bodyPr>
            <a:normAutofit/>
          </a:bodyPr>
          <a:lstStyle/>
          <a:p>
            <a:r>
              <a:rPr lang="ru-RU" dirty="0"/>
              <a:t>Джонас </a:t>
            </a:r>
            <a:r>
              <a:rPr lang="ru-RU" dirty="0" err="1"/>
              <a:t>Арраис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F1F2ACF-1382-49A7-2EDD-30BB5F44C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0572" y="773482"/>
            <a:ext cx="5608830" cy="520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91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BBB61B4-1CBF-7317-285A-3E8425BF4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1752600"/>
            <a:ext cx="4777381" cy="318305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505CC-9FBE-8828-7C68-CA3918D36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1376" y="1984443"/>
            <a:ext cx="4932353" cy="419252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Назначьте общительных и внешне привлекательных диаконов для сбора пожертвований</a:t>
            </a:r>
            <a:r>
              <a:rPr lang="en-US" b="1" kern="1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511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8" descr="BD06100_">
            <a:extLst>
              <a:ext uri="{FF2B5EF4-FFF2-40B4-BE49-F238E27FC236}">
                <a16:creationId xmlns:a16="http://schemas.microsoft.com/office/drawing/2014/main" id="{0F943BFD-9F7A-64F5-133E-2A47BD6928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790" y="511293"/>
            <a:ext cx="3954165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4283A3-87CB-E6EB-AE0E-9474A73BDBBC}"/>
              </a:ext>
            </a:extLst>
          </p:cNvPr>
          <p:cNvSpPr txBox="1"/>
          <p:nvPr/>
        </p:nvSpPr>
        <p:spPr>
          <a:xfrm>
            <a:off x="5967153" y="2261171"/>
            <a:ext cx="5458838" cy="213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Научите диаконов проявлять соучастие и улыбаться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7381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eep Church Offering Basket | Large Wicker Collection Basket (11 1/2&quot; Tall)">
            <a:extLst>
              <a:ext uri="{FF2B5EF4-FFF2-40B4-BE49-F238E27FC236}">
                <a16:creationId xmlns:a16="http://schemas.microsoft.com/office/drawing/2014/main" id="{98C00349-FA40-C386-479E-390C6D8CC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73" b="13877"/>
          <a:stretch/>
        </p:blipFill>
        <p:spPr bwMode="auto">
          <a:xfrm>
            <a:off x="-7749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2" name="Rectangle 616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DF3CB3-C99C-356D-F702-CE6F115125D7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Они должны позволить членам церкви брать в руки корзину для пожертвований.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6164" name="Straight Connector 616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6" name="Straight Connector 616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851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87CD61-1125-0592-39EE-10A655536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95" y="295505"/>
            <a:ext cx="5374105" cy="45433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Проинструктируйте диаконов относительно литургического аспекта сбора пожертвований.</a:t>
            </a:r>
            <a:endParaRPr lang="en-US" sz="4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62E0F96-8E42-D691-3854-3983E656B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51243" y="1589802"/>
            <a:ext cx="4939504" cy="3295449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19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4EDEA9-16C9-1DE4-DED1-E9E3D2F55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141621"/>
            <a:ext cx="4300190" cy="320669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увеличить пожертвования церкви в 10 раз.</a:t>
            </a:r>
            <a:b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THE OFFERING BASKET. I never liked Sunday school. | by Daniel Ngongang |  Medium">
            <a:extLst>
              <a:ext uri="{FF2B5EF4-FFF2-40B4-BE49-F238E27FC236}">
                <a16:creationId xmlns:a16="http://schemas.microsoft.com/office/drawing/2014/main" id="{075BDB37-F71E-E5EA-0118-449F7320CB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8" r="29063" b="1"/>
          <a:stretch/>
        </p:blipFill>
        <p:spPr bwMode="auto">
          <a:xfrm>
            <a:off x="5957618" y="666728"/>
            <a:ext cx="5465748" cy="546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4717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0" name="Rectangle 104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51" name="Arc 105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2" name="Freeform: Shape 1041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Free Church Anniversary, Download Free Church Anniversary png images, Free  ClipArts on Clipart Library">
            <a:extLst>
              <a:ext uri="{FF2B5EF4-FFF2-40B4-BE49-F238E27FC236}">
                <a16:creationId xmlns:a16="http://schemas.microsoft.com/office/drawing/2014/main" id="{FA43D6F0-0DC7-FD71-4628-6BAE269836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6737"/>
          <a:stretch>
            <a:fillRect/>
          </a:stretch>
        </p:blipFill>
        <p:spPr bwMode="auto">
          <a:xfrm>
            <a:off x="703182" y="1326765"/>
            <a:ext cx="4777381" cy="403472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A8B7B-E29C-AFA2-1040-77244FEBE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2170183"/>
            <a:ext cx="5458838" cy="275900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Воспользуйтесь годовщиной организации церкви, чтобы побудить к особому пожертвованию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889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9018A0-5DE6-4CC9-AB25-675616AF7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24400" cy="68580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AD5C302-E4AF-4B3F-818D-17AEA68E7F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27820F-8F33-4F10-AFA0-72D2722D2F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B88B599-C539-4F18-A32A-40207EC6E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724401" cy="6858000"/>
          </a:xfrm>
          <a:custGeom>
            <a:avLst/>
            <a:gdLst>
              <a:gd name="connsiteX0" fmla="*/ 369702 w 4724401"/>
              <a:gd name="connsiteY0" fmla="*/ 6712169 h 6858000"/>
              <a:gd name="connsiteX1" fmla="*/ 366575 w 4724401"/>
              <a:gd name="connsiteY1" fmla="*/ 6715556 h 6858000"/>
              <a:gd name="connsiteX2" fmla="*/ 371637 w 4724401"/>
              <a:gd name="connsiteY2" fmla="*/ 6713954 h 6858000"/>
              <a:gd name="connsiteX3" fmla="*/ 1019354 w 4724401"/>
              <a:gd name="connsiteY3" fmla="*/ 6315006 h 6858000"/>
              <a:gd name="connsiteX4" fmla="*/ 441046 w 4724401"/>
              <a:gd name="connsiteY4" fmla="*/ 6691153 h 6858000"/>
              <a:gd name="connsiteX5" fmla="*/ 1019354 w 4724401"/>
              <a:gd name="connsiteY5" fmla="*/ 6315006 h 6858000"/>
              <a:gd name="connsiteX6" fmla="*/ 991680 w 4724401"/>
              <a:gd name="connsiteY6" fmla="*/ 6298413 h 6858000"/>
              <a:gd name="connsiteX7" fmla="*/ 409060 w 4724401"/>
              <a:gd name="connsiteY7" fmla="*/ 6671470 h 6858000"/>
              <a:gd name="connsiteX8" fmla="*/ 991680 w 4724401"/>
              <a:gd name="connsiteY8" fmla="*/ 6298413 h 6858000"/>
              <a:gd name="connsiteX9" fmla="*/ 4724401 w 4724401"/>
              <a:gd name="connsiteY9" fmla="*/ 6289099 h 6858000"/>
              <a:gd name="connsiteX10" fmla="*/ 4724401 w 4724401"/>
              <a:gd name="connsiteY10" fmla="*/ 6407899 h 6858000"/>
              <a:gd name="connsiteX11" fmla="*/ 4689678 w 4724401"/>
              <a:gd name="connsiteY11" fmla="*/ 6440241 h 6858000"/>
              <a:gd name="connsiteX12" fmla="*/ 4477543 w 4724401"/>
              <a:gd name="connsiteY12" fmla="*/ 6674836 h 6858000"/>
              <a:gd name="connsiteX13" fmla="*/ 4329957 w 4724401"/>
              <a:gd name="connsiteY13" fmla="*/ 6858000 h 6858000"/>
              <a:gd name="connsiteX14" fmla="*/ 4218595 w 4724401"/>
              <a:gd name="connsiteY14" fmla="*/ 6858000 h 6858000"/>
              <a:gd name="connsiteX15" fmla="*/ 4368888 w 4724401"/>
              <a:gd name="connsiteY15" fmla="*/ 6668412 h 6858000"/>
              <a:gd name="connsiteX16" fmla="*/ 4563091 w 4724401"/>
              <a:gd name="connsiteY16" fmla="*/ 6442508 h 6858000"/>
              <a:gd name="connsiteX17" fmla="*/ 4660205 w 4724401"/>
              <a:gd name="connsiteY17" fmla="*/ 6345369 h 6858000"/>
              <a:gd name="connsiteX18" fmla="*/ 4724401 w 4724401"/>
              <a:gd name="connsiteY18" fmla="*/ 6198577 h 6858000"/>
              <a:gd name="connsiteX19" fmla="*/ 4724401 w 4724401"/>
              <a:gd name="connsiteY19" fmla="*/ 6238480 h 6858000"/>
              <a:gd name="connsiteX20" fmla="*/ 4689789 w 4724401"/>
              <a:gd name="connsiteY20" fmla="*/ 6268382 h 6858000"/>
              <a:gd name="connsiteX21" fmla="*/ 4418722 w 4724401"/>
              <a:gd name="connsiteY21" fmla="*/ 6570886 h 6858000"/>
              <a:gd name="connsiteX22" fmla="*/ 4214944 w 4724401"/>
              <a:gd name="connsiteY22" fmla="*/ 6858000 h 6858000"/>
              <a:gd name="connsiteX23" fmla="*/ 4177898 w 4724401"/>
              <a:gd name="connsiteY23" fmla="*/ 6858000 h 6858000"/>
              <a:gd name="connsiteX24" fmla="*/ 4391597 w 4724401"/>
              <a:gd name="connsiteY24" fmla="*/ 6556370 h 6858000"/>
              <a:gd name="connsiteX25" fmla="*/ 4668889 w 4724401"/>
              <a:gd name="connsiteY25" fmla="*/ 6246399 h 6858000"/>
              <a:gd name="connsiteX26" fmla="*/ 4724401 w 4724401"/>
              <a:gd name="connsiteY26" fmla="*/ 5924240 h 6858000"/>
              <a:gd name="connsiteX27" fmla="*/ 4724401 w 4724401"/>
              <a:gd name="connsiteY27" fmla="*/ 6044002 h 6858000"/>
              <a:gd name="connsiteX28" fmla="*/ 4695216 w 4724401"/>
              <a:gd name="connsiteY28" fmla="*/ 6071545 h 6858000"/>
              <a:gd name="connsiteX29" fmla="*/ 4317146 w 4724401"/>
              <a:gd name="connsiteY29" fmla="*/ 6587716 h 6858000"/>
              <a:gd name="connsiteX30" fmla="*/ 4171627 w 4724401"/>
              <a:gd name="connsiteY30" fmla="*/ 6858000 h 6858000"/>
              <a:gd name="connsiteX31" fmla="*/ 4081585 w 4724401"/>
              <a:gd name="connsiteY31" fmla="*/ 6858000 h 6858000"/>
              <a:gd name="connsiteX32" fmla="*/ 4238603 w 4724401"/>
              <a:gd name="connsiteY32" fmla="*/ 6559341 h 6858000"/>
              <a:gd name="connsiteX33" fmla="*/ 4620848 w 4724401"/>
              <a:gd name="connsiteY33" fmla="*/ 6021419 h 6858000"/>
              <a:gd name="connsiteX34" fmla="*/ 103333 w 4724401"/>
              <a:gd name="connsiteY34" fmla="*/ 5699602 h 6858000"/>
              <a:gd name="connsiteX35" fmla="*/ 233938 w 4724401"/>
              <a:gd name="connsiteY35" fmla="*/ 5809416 h 6858000"/>
              <a:gd name="connsiteX36" fmla="*/ 883580 w 4724401"/>
              <a:gd name="connsiteY36" fmla="*/ 6180710 h 6858000"/>
              <a:gd name="connsiteX37" fmla="*/ 487337 w 4724401"/>
              <a:gd name="connsiteY37" fmla="*/ 5950182 h 6858000"/>
              <a:gd name="connsiteX38" fmla="*/ 354051 w 4724401"/>
              <a:gd name="connsiteY38" fmla="*/ 5854912 h 6858000"/>
              <a:gd name="connsiteX39" fmla="*/ 195436 w 4724401"/>
              <a:gd name="connsiteY39" fmla="*/ 5755068 h 6858000"/>
              <a:gd name="connsiteX40" fmla="*/ 51253 w 4724401"/>
              <a:gd name="connsiteY40" fmla="*/ 5631825 h 6858000"/>
              <a:gd name="connsiteX41" fmla="*/ 211622 w 4724401"/>
              <a:gd name="connsiteY41" fmla="*/ 5728803 h 6858000"/>
              <a:gd name="connsiteX42" fmla="*/ 371652 w 4724401"/>
              <a:gd name="connsiteY42" fmla="*/ 5829062 h 6858000"/>
              <a:gd name="connsiteX43" fmla="*/ 505903 w 4724401"/>
              <a:gd name="connsiteY43" fmla="*/ 5925221 h 6858000"/>
              <a:gd name="connsiteX44" fmla="*/ 899240 w 4724401"/>
              <a:gd name="connsiteY44" fmla="*/ 6153068 h 6858000"/>
              <a:gd name="connsiteX45" fmla="*/ 988114 w 4724401"/>
              <a:gd name="connsiteY45" fmla="*/ 6174204 h 6858000"/>
              <a:gd name="connsiteX46" fmla="*/ 845971 w 4724401"/>
              <a:gd name="connsiteY46" fmla="*/ 6067177 h 6858000"/>
              <a:gd name="connsiteX47" fmla="*/ 448057 w 4724401"/>
              <a:gd name="connsiteY47" fmla="*/ 5841376 h 6858000"/>
              <a:gd name="connsiteX48" fmla="*/ 51253 w 4724401"/>
              <a:gd name="connsiteY48" fmla="*/ 5631825 h 6858000"/>
              <a:gd name="connsiteX49" fmla="*/ 2606687 w 4724401"/>
              <a:gd name="connsiteY49" fmla="*/ 5630718 h 6858000"/>
              <a:gd name="connsiteX50" fmla="*/ 2645658 w 4724401"/>
              <a:gd name="connsiteY50" fmla="*/ 6640259 h 6858000"/>
              <a:gd name="connsiteX51" fmla="*/ 2606687 w 4724401"/>
              <a:gd name="connsiteY51" fmla="*/ 5630718 h 6858000"/>
              <a:gd name="connsiteX52" fmla="*/ 3642057 w 4724401"/>
              <a:gd name="connsiteY52" fmla="*/ 5573487 h 6858000"/>
              <a:gd name="connsiteX53" fmla="*/ 3632981 w 4724401"/>
              <a:gd name="connsiteY53" fmla="*/ 5579437 h 6858000"/>
              <a:gd name="connsiteX54" fmla="*/ 3382436 w 4724401"/>
              <a:gd name="connsiteY54" fmla="*/ 5952726 h 6858000"/>
              <a:gd name="connsiteX55" fmla="*/ 3191929 w 4724401"/>
              <a:gd name="connsiteY55" fmla="*/ 6662669 h 6858000"/>
              <a:gd name="connsiteX56" fmla="*/ 3369898 w 4724401"/>
              <a:gd name="connsiteY56" fmla="*/ 6081771 h 6858000"/>
              <a:gd name="connsiteX57" fmla="*/ 3642057 w 4724401"/>
              <a:gd name="connsiteY57" fmla="*/ 5573487 h 6858000"/>
              <a:gd name="connsiteX58" fmla="*/ 2650666 w 4724401"/>
              <a:gd name="connsiteY58" fmla="*/ 5530686 h 6858000"/>
              <a:gd name="connsiteX59" fmla="*/ 2650249 w 4724401"/>
              <a:gd name="connsiteY59" fmla="*/ 5532101 h 6858000"/>
              <a:gd name="connsiteX60" fmla="*/ 2663808 w 4724401"/>
              <a:gd name="connsiteY60" fmla="*/ 6535215 h 6858000"/>
              <a:gd name="connsiteX61" fmla="*/ 2665418 w 4724401"/>
              <a:gd name="connsiteY61" fmla="*/ 6132756 h 6858000"/>
              <a:gd name="connsiteX62" fmla="*/ 2650666 w 4724401"/>
              <a:gd name="connsiteY62" fmla="*/ 5530686 h 6858000"/>
              <a:gd name="connsiteX63" fmla="*/ 2680277 w 4724401"/>
              <a:gd name="connsiteY63" fmla="*/ 5479204 h 6858000"/>
              <a:gd name="connsiteX64" fmla="*/ 2678972 w 4724401"/>
              <a:gd name="connsiteY64" fmla="*/ 5481582 h 6858000"/>
              <a:gd name="connsiteX65" fmla="*/ 2696666 w 4724401"/>
              <a:gd name="connsiteY65" fmla="*/ 6133836 h 6858000"/>
              <a:gd name="connsiteX66" fmla="*/ 2695769 w 4724401"/>
              <a:gd name="connsiteY66" fmla="*/ 6390955 h 6858000"/>
              <a:gd name="connsiteX67" fmla="*/ 2739893 w 4724401"/>
              <a:gd name="connsiteY67" fmla="*/ 6108357 h 6858000"/>
              <a:gd name="connsiteX68" fmla="*/ 2680277 w 4724401"/>
              <a:gd name="connsiteY68" fmla="*/ 5479204 h 6858000"/>
              <a:gd name="connsiteX69" fmla="*/ 1132195 w 4724401"/>
              <a:gd name="connsiteY69" fmla="*/ 5467980 h 6858000"/>
              <a:gd name="connsiteX70" fmla="*/ 1679056 w 4724401"/>
              <a:gd name="connsiteY70" fmla="*/ 5516907 h 6858000"/>
              <a:gd name="connsiteX71" fmla="*/ 2128648 w 4724401"/>
              <a:gd name="connsiteY71" fmla="*/ 5474249 h 6858000"/>
              <a:gd name="connsiteX72" fmla="*/ 1825619 w 4724401"/>
              <a:gd name="connsiteY72" fmla="*/ 5478447 h 6858000"/>
              <a:gd name="connsiteX73" fmla="*/ 1737798 w 4724401"/>
              <a:gd name="connsiteY73" fmla="*/ 5483353 h 6858000"/>
              <a:gd name="connsiteX74" fmla="*/ 1132195 w 4724401"/>
              <a:gd name="connsiteY74" fmla="*/ 5467980 h 6858000"/>
              <a:gd name="connsiteX75" fmla="*/ 1456157 w 4724401"/>
              <a:gd name="connsiteY75" fmla="*/ 5371404 h 6858000"/>
              <a:gd name="connsiteX76" fmla="*/ 1244432 w 4724401"/>
              <a:gd name="connsiteY76" fmla="*/ 5385601 h 6858000"/>
              <a:gd name="connsiteX77" fmla="*/ 973990 w 4724401"/>
              <a:gd name="connsiteY77" fmla="*/ 5424940 h 6858000"/>
              <a:gd name="connsiteX78" fmla="*/ 1103809 w 4724401"/>
              <a:gd name="connsiteY78" fmla="*/ 5433720 h 6858000"/>
              <a:gd name="connsiteX79" fmla="*/ 1123454 w 4724401"/>
              <a:gd name="connsiteY79" fmla="*/ 5435727 h 6858000"/>
              <a:gd name="connsiteX80" fmla="*/ 1737017 w 4724401"/>
              <a:gd name="connsiteY80" fmla="*/ 5452183 h 6858000"/>
              <a:gd name="connsiteX81" fmla="*/ 1824397 w 4724401"/>
              <a:gd name="connsiteY81" fmla="*/ 5447757 h 6858000"/>
              <a:gd name="connsiteX82" fmla="*/ 2070059 w 4724401"/>
              <a:gd name="connsiteY82" fmla="*/ 5441660 h 6858000"/>
              <a:gd name="connsiteX83" fmla="*/ 1456157 w 4724401"/>
              <a:gd name="connsiteY83" fmla="*/ 5371404 h 6858000"/>
              <a:gd name="connsiteX84" fmla="*/ 4724401 w 4724401"/>
              <a:gd name="connsiteY84" fmla="*/ 5202141 h 6858000"/>
              <a:gd name="connsiteX85" fmla="*/ 4724401 w 4724401"/>
              <a:gd name="connsiteY85" fmla="*/ 5319690 h 6858000"/>
              <a:gd name="connsiteX86" fmla="*/ 4690088 w 4724401"/>
              <a:gd name="connsiteY86" fmla="*/ 5349711 h 6858000"/>
              <a:gd name="connsiteX87" fmla="*/ 4463413 w 4724401"/>
              <a:gd name="connsiteY87" fmla="*/ 5615162 h 6858000"/>
              <a:gd name="connsiteX88" fmla="*/ 4358134 w 4724401"/>
              <a:gd name="connsiteY88" fmla="*/ 5742791 h 6858000"/>
              <a:gd name="connsiteX89" fmla="*/ 4376219 w 4724401"/>
              <a:gd name="connsiteY89" fmla="*/ 5729027 h 6858000"/>
              <a:gd name="connsiteX90" fmla="*/ 4582340 w 4724401"/>
              <a:gd name="connsiteY90" fmla="*/ 5561037 h 6858000"/>
              <a:gd name="connsiteX91" fmla="*/ 4694684 w 4724401"/>
              <a:gd name="connsiteY91" fmla="*/ 5447098 h 6858000"/>
              <a:gd name="connsiteX92" fmla="*/ 4724401 w 4724401"/>
              <a:gd name="connsiteY92" fmla="*/ 5415874 h 6858000"/>
              <a:gd name="connsiteX93" fmla="*/ 4724401 w 4724401"/>
              <a:gd name="connsiteY93" fmla="*/ 5461678 h 6858000"/>
              <a:gd name="connsiteX94" fmla="*/ 4718341 w 4724401"/>
              <a:gd name="connsiteY94" fmla="*/ 5468043 h 6858000"/>
              <a:gd name="connsiteX95" fmla="*/ 4604655 w 4724401"/>
              <a:gd name="connsiteY95" fmla="*/ 5583434 h 6858000"/>
              <a:gd name="connsiteX96" fmla="*/ 4565074 w 4724401"/>
              <a:gd name="connsiteY96" fmla="*/ 5618550 h 6858000"/>
              <a:gd name="connsiteX97" fmla="*/ 4682209 w 4724401"/>
              <a:gd name="connsiteY97" fmla="*/ 5532923 h 6858000"/>
              <a:gd name="connsiteX98" fmla="*/ 4724401 w 4724401"/>
              <a:gd name="connsiteY98" fmla="*/ 5499248 h 6858000"/>
              <a:gd name="connsiteX99" fmla="*/ 4724401 w 4724401"/>
              <a:gd name="connsiteY99" fmla="*/ 5608295 h 6858000"/>
              <a:gd name="connsiteX100" fmla="*/ 4713577 w 4724401"/>
              <a:gd name="connsiteY100" fmla="*/ 5616803 h 6858000"/>
              <a:gd name="connsiteX101" fmla="*/ 3989559 w 4724401"/>
              <a:gd name="connsiteY101" fmla="*/ 6145945 h 6858000"/>
              <a:gd name="connsiteX102" fmla="*/ 3939824 w 4724401"/>
              <a:gd name="connsiteY102" fmla="*/ 6066900 h 6858000"/>
              <a:gd name="connsiteX103" fmla="*/ 4584537 w 4724401"/>
              <a:gd name="connsiteY103" fmla="*/ 5324826 h 6858000"/>
              <a:gd name="connsiteX104" fmla="*/ 4682005 w 4724401"/>
              <a:gd name="connsiteY104" fmla="*/ 5231398 h 6858000"/>
              <a:gd name="connsiteX105" fmla="*/ 1903353 w 4724401"/>
              <a:gd name="connsiteY105" fmla="*/ 5044827 h 6858000"/>
              <a:gd name="connsiteX106" fmla="*/ 1936931 w 4724401"/>
              <a:gd name="connsiteY106" fmla="*/ 5093954 h 6858000"/>
              <a:gd name="connsiteX107" fmla="*/ 2195868 w 4724401"/>
              <a:gd name="connsiteY107" fmla="*/ 5396574 h 6858000"/>
              <a:gd name="connsiteX108" fmla="*/ 2088852 w 4724401"/>
              <a:gd name="connsiteY108" fmla="*/ 5166123 h 6858000"/>
              <a:gd name="connsiteX109" fmla="*/ 1958241 w 4724401"/>
              <a:gd name="connsiteY109" fmla="*/ 5067955 h 6858000"/>
              <a:gd name="connsiteX110" fmla="*/ 1903353 w 4724401"/>
              <a:gd name="connsiteY110" fmla="*/ 5044827 h 6858000"/>
              <a:gd name="connsiteX111" fmla="*/ 1979378 w 4724401"/>
              <a:gd name="connsiteY111" fmla="*/ 4769504 h 6858000"/>
              <a:gd name="connsiteX112" fmla="*/ 2882120 w 4724401"/>
              <a:gd name="connsiteY112" fmla="*/ 5064547 h 6858000"/>
              <a:gd name="connsiteX113" fmla="*/ 2793103 w 4724401"/>
              <a:gd name="connsiteY113" fmla="*/ 5039699 h 6858000"/>
              <a:gd name="connsiteX114" fmla="*/ 2770041 w 4724401"/>
              <a:gd name="connsiteY114" fmla="*/ 5033634 h 6858000"/>
              <a:gd name="connsiteX115" fmla="*/ 1979378 w 4724401"/>
              <a:gd name="connsiteY115" fmla="*/ 4769504 h 6858000"/>
              <a:gd name="connsiteX116" fmla="*/ 1927410 w 4724401"/>
              <a:gd name="connsiteY116" fmla="*/ 4716164 h 6858000"/>
              <a:gd name="connsiteX117" fmla="*/ 1959587 w 4724401"/>
              <a:gd name="connsiteY117" fmla="*/ 4728849 h 6858000"/>
              <a:gd name="connsiteX118" fmla="*/ 2777707 w 4724401"/>
              <a:gd name="connsiteY118" fmla="*/ 5003991 h 6858000"/>
              <a:gd name="connsiteX119" fmla="*/ 2800768 w 4724401"/>
              <a:gd name="connsiteY119" fmla="*/ 5010056 h 6858000"/>
              <a:gd name="connsiteX120" fmla="*/ 2879408 w 4724401"/>
              <a:gd name="connsiteY120" fmla="*/ 5031590 h 6858000"/>
              <a:gd name="connsiteX121" fmla="*/ 2862295 w 4724401"/>
              <a:gd name="connsiteY121" fmla="*/ 5022958 h 6858000"/>
              <a:gd name="connsiteX122" fmla="*/ 2813343 w 4724401"/>
              <a:gd name="connsiteY122" fmla="*/ 4998369 h 6858000"/>
              <a:gd name="connsiteX123" fmla="*/ 2646245 w 4724401"/>
              <a:gd name="connsiteY123" fmla="*/ 4930999 h 6858000"/>
              <a:gd name="connsiteX124" fmla="*/ 1999243 w 4724401"/>
              <a:gd name="connsiteY124" fmla="*/ 4730524 h 6858000"/>
              <a:gd name="connsiteX125" fmla="*/ 1979527 w 4724401"/>
              <a:gd name="connsiteY125" fmla="*/ 4726651 h 6858000"/>
              <a:gd name="connsiteX126" fmla="*/ 1997014 w 4724401"/>
              <a:gd name="connsiteY126" fmla="*/ 4698007 h 6858000"/>
              <a:gd name="connsiteX127" fmla="*/ 2005458 w 4724401"/>
              <a:gd name="connsiteY127" fmla="*/ 4699540 h 6858000"/>
              <a:gd name="connsiteX128" fmla="*/ 2657186 w 4724401"/>
              <a:gd name="connsiteY128" fmla="*/ 4901687 h 6858000"/>
              <a:gd name="connsiteX129" fmla="*/ 2826662 w 4724401"/>
              <a:gd name="connsiteY129" fmla="*/ 4970362 h 6858000"/>
              <a:gd name="connsiteX130" fmla="*/ 2876100 w 4724401"/>
              <a:gd name="connsiteY130" fmla="*/ 4995397 h 6858000"/>
              <a:gd name="connsiteX131" fmla="*/ 3042600 w 4724401"/>
              <a:gd name="connsiteY131" fmla="*/ 5059532 h 6858000"/>
              <a:gd name="connsiteX132" fmla="*/ 1997014 w 4724401"/>
              <a:gd name="connsiteY132" fmla="*/ 4698007 h 6858000"/>
              <a:gd name="connsiteX133" fmla="*/ 2305292 w 4724401"/>
              <a:gd name="connsiteY133" fmla="*/ 4219492 h 6858000"/>
              <a:gd name="connsiteX134" fmla="*/ 3360922 w 4724401"/>
              <a:gd name="connsiteY134" fmla="*/ 4529373 h 6858000"/>
              <a:gd name="connsiteX135" fmla="*/ 3492420 w 4724401"/>
              <a:gd name="connsiteY135" fmla="*/ 4510145 h 6858000"/>
              <a:gd name="connsiteX136" fmla="*/ 3364086 w 4724401"/>
              <a:gd name="connsiteY136" fmla="*/ 4480340 h 6858000"/>
              <a:gd name="connsiteX137" fmla="*/ 3225818 w 4724401"/>
              <a:gd name="connsiteY137" fmla="*/ 4411822 h 6858000"/>
              <a:gd name="connsiteX138" fmla="*/ 3129696 w 4724401"/>
              <a:gd name="connsiteY138" fmla="*/ 4360704 h 6858000"/>
              <a:gd name="connsiteX139" fmla="*/ 2814545 w 4724401"/>
              <a:gd name="connsiteY139" fmla="*/ 4282955 h 6858000"/>
              <a:gd name="connsiteX140" fmla="*/ 2305292 w 4724401"/>
              <a:gd name="connsiteY140" fmla="*/ 4219492 h 6858000"/>
              <a:gd name="connsiteX141" fmla="*/ 2626982 w 4724401"/>
              <a:gd name="connsiteY141" fmla="*/ 4206450 h 6858000"/>
              <a:gd name="connsiteX142" fmla="*/ 2490617 w 4724401"/>
              <a:gd name="connsiteY142" fmla="*/ 4206951 h 6858000"/>
              <a:gd name="connsiteX143" fmla="*/ 2819869 w 4724401"/>
              <a:gd name="connsiteY143" fmla="*/ 4252936 h 6858000"/>
              <a:gd name="connsiteX144" fmla="*/ 3143018 w 4724401"/>
              <a:gd name="connsiteY144" fmla="*/ 4332698 h 6858000"/>
              <a:gd name="connsiteX145" fmla="*/ 3241520 w 4724401"/>
              <a:gd name="connsiteY145" fmla="*/ 4385112 h 6858000"/>
              <a:gd name="connsiteX146" fmla="*/ 3374575 w 4724401"/>
              <a:gd name="connsiteY146" fmla="*/ 4451517 h 6858000"/>
              <a:gd name="connsiteX147" fmla="*/ 3505221 w 4724401"/>
              <a:gd name="connsiteY147" fmla="*/ 4480757 h 6858000"/>
              <a:gd name="connsiteX148" fmla="*/ 2626982 w 4724401"/>
              <a:gd name="connsiteY148" fmla="*/ 4206450 h 6858000"/>
              <a:gd name="connsiteX149" fmla="*/ 1310106 w 4724401"/>
              <a:gd name="connsiteY149" fmla="*/ 3943217 h 6858000"/>
              <a:gd name="connsiteX150" fmla="*/ 854994 w 4724401"/>
              <a:gd name="connsiteY150" fmla="*/ 4399136 h 6858000"/>
              <a:gd name="connsiteX151" fmla="*/ 742462 w 4724401"/>
              <a:gd name="connsiteY151" fmla="*/ 4594648 h 6858000"/>
              <a:gd name="connsiteX152" fmla="*/ 820602 w 4724401"/>
              <a:gd name="connsiteY152" fmla="*/ 4485915 h 6858000"/>
              <a:gd name="connsiteX153" fmla="*/ 878295 w 4724401"/>
              <a:gd name="connsiteY153" fmla="*/ 4403594 h 6858000"/>
              <a:gd name="connsiteX154" fmla="*/ 1240607 w 4724401"/>
              <a:gd name="connsiteY154" fmla="*/ 4010401 h 6858000"/>
              <a:gd name="connsiteX155" fmla="*/ 1423113 w 4724401"/>
              <a:gd name="connsiteY155" fmla="*/ 3874565 h 6858000"/>
              <a:gd name="connsiteX156" fmla="*/ 1260565 w 4724401"/>
              <a:gd name="connsiteY156" fmla="*/ 4031982 h 6858000"/>
              <a:gd name="connsiteX157" fmla="*/ 901900 w 4724401"/>
              <a:gd name="connsiteY157" fmla="*/ 4421236 h 6858000"/>
              <a:gd name="connsiteX158" fmla="*/ 845044 w 4724401"/>
              <a:gd name="connsiteY158" fmla="*/ 4502436 h 6858000"/>
              <a:gd name="connsiteX159" fmla="*/ 685926 w 4724401"/>
              <a:gd name="connsiteY159" fmla="*/ 4703069 h 6858000"/>
              <a:gd name="connsiteX160" fmla="*/ 684248 w 4724401"/>
              <a:gd name="connsiteY160" fmla="*/ 4706721 h 6858000"/>
              <a:gd name="connsiteX161" fmla="*/ 1423113 w 4724401"/>
              <a:gd name="connsiteY161" fmla="*/ 3874565 h 6858000"/>
              <a:gd name="connsiteX162" fmla="*/ 3316479 w 4724401"/>
              <a:gd name="connsiteY162" fmla="*/ 3872136 h 6858000"/>
              <a:gd name="connsiteX163" fmla="*/ 3546806 w 4724401"/>
              <a:gd name="connsiteY163" fmla="*/ 4356139 h 6858000"/>
              <a:gd name="connsiteX164" fmla="*/ 3364433 w 4724401"/>
              <a:gd name="connsiteY164" fmla="*/ 3953121 h 6858000"/>
              <a:gd name="connsiteX165" fmla="*/ 3291335 w 4724401"/>
              <a:gd name="connsiteY165" fmla="*/ 3767420 h 6858000"/>
              <a:gd name="connsiteX166" fmla="*/ 3390805 w 4724401"/>
              <a:gd name="connsiteY166" fmla="*/ 3937163 h 6858000"/>
              <a:gd name="connsiteX167" fmla="*/ 3579062 w 4724401"/>
              <a:gd name="connsiteY167" fmla="*/ 4359040 h 6858000"/>
              <a:gd name="connsiteX168" fmla="*/ 3467355 w 4724401"/>
              <a:gd name="connsiteY168" fmla="*/ 3988130 h 6858000"/>
              <a:gd name="connsiteX169" fmla="*/ 3310753 w 4724401"/>
              <a:gd name="connsiteY169" fmla="*/ 3787140 h 6858000"/>
              <a:gd name="connsiteX170" fmla="*/ 3291335 w 4724401"/>
              <a:gd name="connsiteY170" fmla="*/ 3767420 h 6858000"/>
              <a:gd name="connsiteX171" fmla="*/ 1635889 w 4724401"/>
              <a:gd name="connsiteY171" fmla="*/ 3709494 h 6858000"/>
              <a:gd name="connsiteX172" fmla="*/ 1634800 w 4724401"/>
              <a:gd name="connsiteY172" fmla="*/ 3731111 h 6858000"/>
              <a:gd name="connsiteX173" fmla="*/ 1635889 w 4724401"/>
              <a:gd name="connsiteY173" fmla="*/ 3709494 h 6858000"/>
              <a:gd name="connsiteX174" fmla="*/ 1510397 w 4724401"/>
              <a:gd name="connsiteY174" fmla="*/ 3684705 h 6858000"/>
              <a:gd name="connsiteX175" fmla="*/ 1146550 w 4724401"/>
              <a:gd name="connsiteY175" fmla="*/ 3802012 h 6858000"/>
              <a:gd name="connsiteX176" fmla="*/ 698834 w 4724401"/>
              <a:gd name="connsiteY176" fmla="*/ 3952272 h 6858000"/>
              <a:gd name="connsiteX177" fmla="*/ 34256 w 4724401"/>
              <a:gd name="connsiteY177" fmla="*/ 4347603 h 6858000"/>
              <a:gd name="connsiteX178" fmla="*/ 527241 w 4724401"/>
              <a:gd name="connsiteY178" fmla="*/ 4065078 h 6858000"/>
              <a:gd name="connsiteX179" fmla="*/ 1510397 w 4724401"/>
              <a:gd name="connsiteY179" fmla="*/ 3684705 h 6858000"/>
              <a:gd name="connsiteX180" fmla="*/ 1313114 w 4724401"/>
              <a:gd name="connsiteY180" fmla="*/ 3655216 h 6858000"/>
              <a:gd name="connsiteX181" fmla="*/ 1109304 w 4724401"/>
              <a:gd name="connsiteY181" fmla="*/ 3669030 h 6858000"/>
              <a:gd name="connsiteX182" fmla="*/ 8129 w 4724401"/>
              <a:gd name="connsiteY182" fmla="*/ 4330519 h 6858000"/>
              <a:gd name="connsiteX183" fmla="*/ 687572 w 4724401"/>
              <a:gd name="connsiteY183" fmla="*/ 3925629 h 6858000"/>
              <a:gd name="connsiteX184" fmla="*/ 1138365 w 4724401"/>
              <a:gd name="connsiteY184" fmla="*/ 3774515 h 6858000"/>
              <a:gd name="connsiteX185" fmla="*/ 1505579 w 4724401"/>
              <a:gd name="connsiteY185" fmla="*/ 3655526 h 6858000"/>
              <a:gd name="connsiteX186" fmla="*/ 1313114 w 4724401"/>
              <a:gd name="connsiteY186" fmla="*/ 3655216 h 6858000"/>
              <a:gd name="connsiteX187" fmla="*/ 3655073 w 4724401"/>
              <a:gd name="connsiteY187" fmla="*/ 3650884 h 6858000"/>
              <a:gd name="connsiteX188" fmla="*/ 3989938 w 4724401"/>
              <a:gd name="connsiteY188" fmla="*/ 3991685 h 6858000"/>
              <a:gd name="connsiteX189" fmla="*/ 4393907 w 4724401"/>
              <a:gd name="connsiteY189" fmla="*/ 4261258 h 6858000"/>
              <a:gd name="connsiteX190" fmla="*/ 4648051 w 4724401"/>
              <a:gd name="connsiteY190" fmla="*/ 4374051 h 6858000"/>
              <a:gd name="connsiteX191" fmla="*/ 4383389 w 4724401"/>
              <a:gd name="connsiteY191" fmla="*/ 4184369 h 6858000"/>
              <a:gd name="connsiteX192" fmla="*/ 4165508 w 4724401"/>
              <a:gd name="connsiteY192" fmla="*/ 4035196 h 6858000"/>
              <a:gd name="connsiteX193" fmla="*/ 4068162 w 4724401"/>
              <a:gd name="connsiteY193" fmla="*/ 3953394 h 6858000"/>
              <a:gd name="connsiteX194" fmla="*/ 3981416 w 4724401"/>
              <a:gd name="connsiteY194" fmla="*/ 3880482 h 6858000"/>
              <a:gd name="connsiteX195" fmla="*/ 3800147 w 4724401"/>
              <a:gd name="connsiteY195" fmla="*/ 3749872 h 6858000"/>
              <a:gd name="connsiteX196" fmla="*/ 3670252 w 4724401"/>
              <a:gd name="connsiteY196" fmla="*/ 3622798 h 6858000"/>
              <a:gd name="connsiteX197" fmla="*/ 3817258 w 4724401"/>
              <a:gd name="connsiteY197" fmla="*/ 3723577 h 6858000"/>
              <a:gd name="connsiteX198" fmla="*/ 4000461 w 4724401"/>
              <a:gd name="connsiteY198" fmla="*/ 3855966 h 6858000"/>
              <a:gd name="connsiteX199" fmla="*/ 4088180 w 4724401"/>
              <a:gd name="connsiteY199" fmla="*/ 3929774 h 6858000"/>
              <a:gd name="connsiteX200" fmla="*/ 4184555 w 4724401"/>
              <a:gd name="connsiteY200" fmla="*/ 4010683 h 6858000"/>
              <a:gd name="connsiteX201" fmla="*/ 4399563 w 4724401"/>
              <a:gd name="connsiteY201" fmla="*/ 4158106 h 6858000"/>
              <a:gd name="connsiteX202" fmla="*/ 4684469 w 4724401"/>
              <a:gd name="connsiteY202" fmla="*/ 4364680 h 6858000"/>
              <a:gd name="connsiteX203" fmla="*/ 4690271 w 4724401"/>
              <a:gd name="connsiteY203" fmla="*/ 4370034 h 6858000"/>
              <a:gd name="connsiteX204" fmla="*/ 4136093 w 4724401"/>
              <a:gd name="connsiteY204" fmla="*/ 3858466 h 6858000"/>
              <a:gd name="connsiteX205" fmla="*/ 3670252 w 4724401"/>
              <a:gd name="connsiteY205" fmla="*/ 3622798 h 6858000"/>
              <a:gd name="connsiteX206" fmla="*/ 3174829 w 4724401"/>
              <a:gd name="connsiteY206" fmla="*/ 3620110 h 6858000"/>
              <a:gd name="connsiteX207" fmla="*/ 3189263 w 4724401"/>
              <a:gd name="connsiteY207" fmla="*/ 3625726 h 6858000"/>
              <a:gd name="connsiteX208" fmla="*/ 3560912 w 4724401"/>
              <a:gd name="connsiteY208" fmla="*/ 4079863 h 6858000"/>
              <a:gd name="connsiteX209" fmla="*/ 3626636 w 4724401"/>
              <a:gd name="connsiteY209" fmla="*/ 4512230 h 6858000"/>
              <a:gd name="connsiteX210" fmla="*/ 3653088 w 4724401"/>
              <a:gd name="connsiteY210" fmla="*/ 4521417 h 6858000"/>
              <a:gd name="connsiteX211" fmla="*/ 3988128 w 4724401"/>
              <a:gd name="connsiteY211" fmla="*/ 4817267 h 6858000"/>
              <a:gd name="connsiteX212" fmla="*/ 4618309 w 4724401"/>
              <a:gd name="connsiteY212" fmla="*/ 4699202 h 6858000"/>
              <a:gd name="connsiteX213" fmla="*/ 4724401 w 4724401"/>
              <a:gd name="connsiteY213" fmla="*/ 4687606 h 6858000"/>
              <a:gd name="connsiteX214" fmla="*/ 4724401 w 4724401"/>
              <a:gd name="connsiteY214" fmla="*/ 4773345 h 6858000"/>
              <a:gd name="connsiteX215" fmla="*/ 4671155 w 4724401"/>
              <a:gd name="connsiteY215" fmla="*/ 4778608 h 6858000"/>
              <a:gd name="connsiteX216" fmla="*/ 4086300 w 4724401"/>
              <a:gd name="connsiteY216" fmla="*/ 4884599 h 6858000"/>
              <a:gd name="connsiteX217" fmla="*/ 4085485 w 4724401"/>
              <a:gd name="connsiteY217" fmla="*/ 4899070 h 6858000"/>
              <a:gd name="connsiteX218" fmla="*/ 3871915 w 4724401"/>
              <a:gd name="connsiteY218" fmla="*/ 5253645 h 6858000"/>
              <a:gd name="connsiteX219" fmla="*/ 3799374 w 4724401"/>
              <a:gd name="connsiteY219" fmla="*/ 5466127 h 6858000"/>
              <a:gd name="connsiteX220" fmla="*/ 3498850 w 4724401"/>
              <a:gd name="connsiteY220" fmla="*/ 6661888 h 6858000"/>
              <a:gd name="connsiteX221" fmla="*/ 3399216 w 4724401"/>
              <a:gd name="connsiteY221" fmla="*/ 6858000 h 6858000"/>
              <a:gd name="connsiteX222" fmla="*/ 3303688 w 4724401"/>
              <a:gd name="connsiteY222" fmla="*/ 6858000 h 6858000"/>
              <a:gd name="connsiteX223" fmla="*/ 3391774 w 4724401"/>
              <a:gd name="connsiteY223" fmla="*/ 6697181 h 6858000"/>
              <a:gd name="connsiteX224" fmla="*/ 3735540 w 4724401"/>
              <a:gd name="connsiteY224" fmla="*/ 5546923 h 6858000"/>
              <a:gd name="connsiteX225" fmla="*/ 3729438 w 4724401"/>
              <a:gd name="connsiteY225" fmla="*/ 5569058 h 6858000"/>
              <a:gd name="connsiteX226" fmla="*/ 3707782 w 4724401"/>
              <a:gd name="connsiteY226" fmla="*/ 5644908 h 6858000"/>
              <a:gd name="connsiteX227" fmla="*/ 3583827 w 4724401"/>
              <a:gd name="connsiteY227" fmla="*/ 6039215 h 6858000"/>
              <a:gd name="connsiteX228" fmla="*/ 3547861 w 4724401"/>
              <a:gd name="connsiteY228" fmla="*/ 6129609 h 6858000"/>
              <a:gd name="connsiteX229" fmla="*/ 3490905 w 4724401"/>
              <a:gd name="connsiteY229" fmla="*/ 6277660 h 6858000"/>
              <a:gd name="connsiteX230" fmla="*/ 3455859 w 4724401"/>
              <a:gd name="connsiteY230" fmla="*/ 6391301 h 6858000"/>
              <a:gd name="connsiteX231" fmla="*/ 3429112 w 4724401"/>
              <a:gd name="connsiteY231" fmla="*/ 6479469 h 6858000"/>
              <a:gd name="connsiteX232" fmla="*/ 3304862 w 4724401"/>
              <a:gd name="connsiteY232" fmla="*/ 6796476 h 6858000"/>
              <a:gd name="connsiteX233" fmla="*/ 3276071 w 4724401"/>
              <a:gd name="connsiteY233" fmla="*/ 6858000 h 6858000"/>
              <a:gd name="connsiteX234" fmla="*/ 3240805 w 4724401"/>
              <a:gd name="connsiteY234" fmla="*/ 6858000 h 6858000"/>
              <a:gd name="connsiteX235" fmla="*/ 3275917 w 4724401"/>
              <a:gd name="connsiteY235" fmla="*/ 6783192 h 6858000"/>
              <a:gd name="connsiteX236" fmla="*/ 3399358 w 4724401"/>
              <a:gd name="connsiteY236" fmla="*/ 6469011 h 6858000"/>
              <a:gd name="connsiteX237" fmla="*/ 3425650 w 4724401"/>
              <a:gd name="connsiteY237" fmla="*/ 6381333 h 6858000"/>
              <a:gd name="connsiteX238" fmla="*/ 3460661 w 4724401"/>
              <a:gd name="connsiteY238" fmla="*/ 6266763 h 6858000"/>
              <a:gd name="connsiteX239" fmla="*/ 3518021 w 4724401"/>
              <a:gd name="connsiteY239" fmla="*/ 6117298 h 6858000"/>
              <a:gd name="connsiteX240" fmla="*/ 3554035 w 4724401"/>
              <a:gd name="connsiteY240" fmla="*/ 6027832 h 6858000"/>
              <a:gd name="connsiteX241" fmla="*/ 3677174 w 4724401"/>
              <a:gd name="connsiteY241" fmla="*/ 5636351 h 6858000"/>
              <a:gd name="connsiteX242" fmla="*/ 3698819 w 4724401"/>
              <a:gd name="connsiteY242" fmla="*/ 5560503 h 6858000"/>
              <a:gd name="connsiteX243" fmla="*/ 3702094 w 4724401"/>
              <a:gd name="connsiteY243" fmla="*/ 5549194 h 6858000"/>
              <a:gd name="connsiteX244" fmla="*/ 3398355 w 4724401"/>
              <a:gd name="connsiteY244" fmla="*/ 6094603 h 6858000"/>
              <a:gd name="connsiteX245" fmla="*/ 3193941 w 4724401"/>
              <a:gd name="connsiteY245" fmla="*/ 6798775 h 6858000"/>
              <a:gd name="connsiteX246" fmla="*/ 3184140 w 4724401"/>
              <a:gd name="connsiteY246" fmla="*/ 6858000 h 6858000"/>
              <a:gd name="connsiteX247" fmla="*/ 3099978 w 4724401"/>
              <a:gd name="connsiteY247" fmla="*/ 6858000 h 6858000"/>
              <a:gd name="connsiteX248" fmla="*/ 3101556 w 4724401"/>
              <a:gd name="connsiteY248" fmla="*/ 6843337 h 6858000"/>
              <a:gd name="connsiteX249" fmla="*/ 3370162 w 4724401"/>
              <a:gd name="connsiteY249" fmla="*/ 5785550 h 6858000"/>
              <a:gd name="connsiteX250" fmla="*/ 3746477 w 4724401"/>
              <a:gd name="connsiteY250" fmla="*/ 5377889 h 6858000"/>
              <a:gd name="connsiteX251" fmla="*/ 3863399 w 4724401"/>
              <a:gd name="connsiteY251" fmla="*/ 5087257 h 6858000"/>
              <a:gd name="connsiteX252" fmla="*/ 3968712 w 4724401"/>
              <a:gd name="connsiteY252" fmla="*/ 4913989 h 6858000"/>
              <a:gd name="connsiteX253" fmla="*/ 2792390 w 4724401"/>
              <a:gd name="connsiteY253" fmla="*/ 5382974 h 6858000"/>
              <a:gd name="connsiteX254" fmla="*/ 2714982 w 4724401"/>
              <a:gd name="connsiteY254" fmla="*/ 5427051 h 6858000"/>
              <a:gd name="connsiteX255" fmla="*/ 2813361 w 4724401"/>
              <a:gd name="connsiteY255" fmla="*/ 6023912 h 6858000"/>
              <a:gd name="connsiteX256" fmla="*/ 2688430 w 4724401"/>
              <a:gd name="connsiteY256" fmla="*/ 6801564 h 6858000"/>
              <a:gd name="connsiteX257" fmla="*/ 2629626 w 4724401"/>
              <a:gd name="connsiteY257" fmla="*/ 6763394 h 6858000"/>
              <a:gd name="connsiteX258" fmla="*/ 2565328 w 4724401"/>
              <a:gd name="connsiteY258" fmla="*/ 5516399 h 6858000"/>
              <a:gd name="connsiteX259" fmla="*/ 1922999 w 4724401"/>
              <a:gd name="connsiteY259" fmla="*/ 5980343 h 6858000"/>
              <a:gd name="connsiteX260" fmla="*/ 1950261 w 4724401"/>
              <a:gd name="connsiteY260" fmla="*/ 6405858 h 6858000"/>
              <a:gd name="connsiteX261" fmla="*/ 2365554 w 4724401"/>
              <a:gd name="connsiteY261" fmla="*/ 6759107 h 6858000"/>
              <a:gd name="connsiteX262" fmla="*/ 2424142 w 4724401"/>
              <a:gd name="connsiteY262" fmla="*/ 6858000 h 6858000"/>
              <a:gd name="connsiteX263" fmla="*/ 2395994 w 4724401"/>
              <a:gd name="connsiteY263" fmla="*/ 6858000 h 6858000"/>
              <a:gd name="connsiteX264" fmla="*/ 2392863 w 4724401"/>
              <a:gd name="connsiteY264" fmla="*/ 6852964 h 6858000"/>
              <a:gd name="connsiteX265" fmla="*/ 2017589 w 4724401"/>
              <a:gd name="connsiteY265" fmla="*/ 6493982 h 6858000"/>
              <a:gd name="connsiteX266" fmla="*/ 2147336 w 4724401"/>
              <a:gd name="connsiteY266" fmla="*/ 6594052 h 6858000"/>
              <a:gd name="connsiteX267" fmla="*/ 2207047 w 4724401"/>
              <a:gd name="connsiteY267" fmla="*/ 6654540 h 6858000"/>
              <a:gd name="connsiteX268" fmla="*/ 2299106 w 4724401"/>
              <a:gd name="connsiteY268" fmla="*/ 6778931 h 6858000"/>
              <a:gd name="connsiteX269" fmla="*/ 2314430 w 4724401"/>
              <a:gd name="connsiteY269" fmla="*/ 6801144 h 6858000"/>
              <a:gd name="connsiteX270" fmla="*/ 2352406 w 4724401"/>
              <a:gd name="connsiteY270" fmla="*/ 6858000 h 6858000"/>
              <a:gd name="connsiteX271" fmla="*/ 2314492 w 4724401"/>
              <a:gd name="connsiteY271" fmla="*/ 6858000 h 6858000"/>
              <a:gd name="connsiteX272" fmla="*/ 2288095 w 4724401"/>
              <a:gd name="connsiteY272" fmla="*/ 6818030 h 6858000"/>
              <a:gd name="connsiteX273" fmla="*/ 2272768 w 4724401"/>
              <a:gd name="connsiteY273" fmla="*/ 6795822 h 6858000"/>
              <a:gd name="connsiteX274" fmla="*/ 2182715 w 4724401"/>
              <a:gd name="connsiteY274" fmla="*/ 6675071 h 6858000"/>
              <a:gd name="connsiteX275" fmla="*/ 2032061 w 4724401"/>
              <a:gd name="connsiteY275" fmla="*/ 6541380 h 6858000"/>
              <a:gd name="connsiteX276" fmla="*/ 2257220 w 4724401"/>
              <a:gd name="connsiteY276" fmla="*/ 6826257 h 6858000"/>
              <a:gd name="connsiteX277" fmla="*/ 2281324 w 4724401"/>
              <a:gd name="connsiteY277" fmla="*/ 6858000 h 6858000"/>
              <a:gd name="connsiteX278" fmla="*/ 2242860 w 4724401"/>
              <a:gd name="connsiteY278" fmla="*/ 6858000 h 6858000"/>
              <a:gd name="connsiteX279" fmla="*/ 2232818 w 4724401"/>
              <a:gd name="connsiteY279" fmla="*/ 6844926 h 6858000"/>
              <a:gd name="connsiteX280" fmla="*/ 1990172 w 4724401"/>
              <a:gd name="connsiteY280" fmla="*/ 6542121 h 6858000"/>
              <a:gd name="connsiteX281" fmla="*/ 2124090 w 4724401"/>
              <a:gd name="connsiteY281" fmla="*/ 6761017 h 6858000"/>
              <a:gd name="connsiteX282" fmla="*/ 2200380 w 4724401"/>
              <a:gd name="connsiteY282" fmla="*/ 6858000 h 6858000"/>
              <a:gd name="connsiteX283" fmla="*/ 2147507 w 4724401"/>
              <a:gd name="connsiteY283" fmla="*/ 6858000 h 6858000"/>
              <a:gd name="connsiteX284" fmla="*/ 2070668 w 4724401"/>
              <a:gd name="connsiteY284" fmla="*/ 6761520 h 6858000"/>
              <a:gd name="connsiteX285" fmla="*/ 1975142 w 4724401"/>
              <a:gd name="connsiteY285" fmla="*/ 6585570 h 6858000"/>
              <a:gd name="connsiteX286" fmla="*/ 2050035 w 4724401"/>
              <a:gd name="connsiteY286" fmla="*/ 6813345 h 6858000"/>
              <a:gd name="connsiteX287" fmla="*/ 2063025 w 4724401"/>
              <a:gd name="connsiteY287" fmla="*/ 6858000 h 6858000"/>
              <a:gd name="connsiteX288" fmla="*/ 2021675 w 4724401"/>
              <a:gd name="connsiteY288" fmla="*/ 6858000 h 6858000"/>
              <a:gd name="connsiteX289" fmla="*/ 2019308 w 4724401"/>
              <a:gd name="connsiteY289" fmla="*/ 6847118 h 6858000"/>
              <a:gd name="connsiteX290" fmla="*/ 1938835 w 4724401"/>
              <a:gd name="connsiteY290" fmla="*/ 6551160 h 6858000"/>
              <a:gd name="connsiteX291" fmla="*/ 1953230 w 4724401"/>
              <a:gd name="connsiteY291" fmla="*/ 6759699 h 6858000"/>
              <a:gd name="connsiteX292" fmla="*/ 1956763 w 4724401"/>
              <a:gd name="connsiteY292" fmla="*/ 6778191 h 6858000"/>
              <a:gd name="connsiteX293" fmla="*/ 1967925 w 4724401"/>
              <a:gd name="connsiteY293" fmla="*/ 6858000 h 6858000"/>
              <a:gd name="connsiteX294" fmla="*/ 1936622 w 4724401"/>
              <a:gd name="connsiteY294" fmla="*/ 6858000 h 6858000"/>
              <a:gd name="connsiteX295" fmla="*/ 1926261 w 4724401"/>
              <a:gd name="connsiteY295" fmla="*/ 6784064 h 6858000"/>
              <a:gd name="connsiteX296" fmla="*/ 1922724 w 4724401"/>
              <a:gd name="connsiteY296" fmla="*/ 6765577 h 6858000"/>
              <a:gd name="connsiteX297" fmla="*/ 1904650 w 4724401"/>
              <a:gd name="connsiteY297" fmla="*/ 6639616 h 6858000"/>
              <a:gd name="connsiteX298" fmla="*/ 1885273 w 4724401"/>
              <a:gd name="connsiteY298" fmla="*/ 6858000 h 6858000"/>
              <a:gd name="connsiteX299" fmla="*/ 1854363 w 4724401"/>
              <a:gd name="connsiteY299" fmla="*/ 6858000 h 6858000"/>
              <a:gd name="connsiteX300" fmla="*/ 1880391 w 4724401"/>
              <a:gd name="connsiteY300" fmla="*/ 6603796 h 6858000"/>
              <a:gd name="connsiteX301" fmla="*/ 1818273 w 4724401"/>
              <a:gd name="connsiteY301" fmla="*/ 6715729 h 6858000"/>
              <a:gd name="connsiteX302" fmla="*/ 1794691 w 4724401"/>
              <a:gd name="connsiteY302" fmla="*/ 6843239 h 6858000"/>
              <a:gd name="connsiteX303" fmla="*/ 1794914 w 4724401"/>
              <a:gd name="connsiteY303" fmla="*/ 6858000 h 6858000"/>
              <a:gd name="connsiteX304" fmla="*/ 1746128 w 4724401"/>
              <a:gd name="connsiteY304" fmla="*/ 6858000 h 6858000"/>
              <a:gd name="connsiteX305" fmla="*/ 1753934 w 4724401"/>
              <a:gd name="connsiteY305" fmla="*/ 6724796 h 6858000"/>
              <a:gd name="connsiteX306" fmla="*/ 1792053 w 4724401"/>
              <a:gd name="connsiteY306" fmla="*/ 6572396 h 6858000"/>
              <a:gd name="connsiteX307" fmla="*/ 1862248 w 4724401"/>
              <a:gd name="connsiteY307" fmla="*/ 6266397 h 6858000"/>
              <a:gd name="connsiteX308" fmla="*/ 1862250 w 4724401"/>
              <a:gd name="connsiteY308" fmla="*/ 6033531 h 6858000"/>
              <a:gd name="connsiteX309" fmla="*/ 1211999 w 4724401"/>
              <a:gd name="connsiteY309" fmla="*/ 6683610 h 6858000"/>
              <a:gd name="connsiteX310" fmla="*/ 1213266 w 4724401"/>
              <a:gd name="connsiteY310" fmla="*/ 6691947 h 6858000"/>
              <a:gd name="connsiteX311" fmla="*/ 1203370 w 4724401"/>
              <a:gd name="connsiteY311" fmla="*/ 6850676 h 6858000"/>
              <a:gd name="connsiteX312" fmla="*/ 1203671 w 4724401"/>
              <a:gd name="connsiteY312" fmla="*/ 6858000 h 6858000"/>
              <a:gd name="connsiteX313" fmla="*/ 1143180 w 4724401"/>
              <a:gd name="connsiteY313" fmla="*/ 6858000 h 6858000"/>
              <a:gd name="connsiteX314" fmla="*/ 1142176 w 4724401"/>
              <a:gd name="connsiteY314" fmla="*/ 6766045 h 6858000"/>
              <a:gd name="connsiteX315" fmla="*/ 1067484 w 4724401"/>
              <a:gd name="connsiteY315" fmla="*/ 6858000 h 6858000"/>
              <a:gd name="connsiteX316" fmla="*/ 953928 w 4724401"/>
              <a:gd name="connsiteY316" fmla="*/ 6858000 h 6858000"/>
              <a:gd name="connsiteX317" fmla="*/ 959715 w 4724401"/>
              <a:gd name="connsiteY317" fmla="*/ 6850185 h 6858000"/>
              <a:gd name="connsiteX318" fmla="*/ 1483788 w 4724401"/>
              <a:gd name="connsiteY318" fmla="*/ 6259174 h 6858000"/>
              <a:gd name="connsiteX319" fmla="*/ 1100671 w 4724401"/>
              <a:gd name="connsiteY319" fmla="*/ 6252137 h 6858000"/>
              <a:gd name="connsiteX320" fmla="*/ 1090144 w 4724401"/>
              <a:gd name="connsiteY320" fmla="*/ 6256748 h 6858000"/>
              <a:gd name="connsiteX321" fmla="*/ 1095872 w 4724401"/>
              <a:gd name="connsiteY321" fmla="*/ 6271892 h 6858000"/>
              <a:gd name="connsiteX322" fmla="*/ 262785 w 4724401"/>
              <a:gd name="connsiteY322" fmla="*/ 6845450 h 6858000"/>
              <a:gd name="connsiteX323" fmla="*/ 209968 w 4724401"/>
              <a:gd name="connsiteY323" fmla="*/ 6770713 h 6858000"/>
              <a:gd name="connsiteX324" fmla="*/ 873460 w 4724401"/>
              <a:gd name="connsiteY324" fmla="*/ 6253768 h 6858000"/>
              <a:gd name="connsiteX325" fmla="*/ 192686 w 4724401"/>
              <a:gd name="connsiteY325" fmla="*/ 5849257 h 6858000"/>
              <a:gd name="connsiteX326" fmla="*/ 4696 w 4724401"/>
              <a:gd name="connsiteY326" fmla="*/ 5697668 h 6858000"/>
              <a:gd name="connsiteX327" fmla="*/ 0 w 4724401"/>
              <a:gd name="connsiteY327" fmla="*/ 5689984 h 6858000"/>
              <a:gd name="connsiteX328" fmla="*/ 0 w 4724401"/>
              <a:gd name="connsiteY328" fmla="*/ 5513472 h 6858000"/>
              <a:gd name="connsiteX329" fmla="*/ 174101 w 4724401"/>
              <a:gd name="connsiteY329" fmla="*/ 5620277 h 6858000"/>
              <a:gd name="connsiteX330" fmla="*/ 891800 w 4724401"/>
              <a:gd name="connsiteY330" fmla="*/ 6036935 h 6858000"/>
              <a:gd name="connsiteX331" fmla="*/ 1072219 w 4724401"/>
              <a:gd name="connsiteY331" fmla="*/ 6169443 h 6858000"/>
              <a:gd name="connsiteX332" fmla="*/ 1074117 w 4724401"/>
              <a:gd name="connsiteY332" fmla="*/ 6170301 h 6858000"/>
              <a:gd name="connsiteX333" fmla="*/ 1083114 w 4724401"/>
              <a:gd name="connsiteY333" fmla="*/ 6174131 h 6858000"/>
              <a:gd name="connsiteX334" fmla="*/ 1543010 w 4724401"/>
              <a:gd name="connsiteY334" fmla="*/ 6191140 h 6858000"/>
              <a:gd name="connsiteX335" fmla="*/ 1551080 w 4724401"/>
              <a:gd name="connsiteY335" fmla="*/ 6195006 h 6858000"/>
              <a:gd name="connsiteX336" fmla="*/ 2345443 w 4724401"/>
              <a:gd name="connsiteY336" fmla="*/ 5549882 h 6858000"/>
              <a:gd name="connsiteX337" fmla="*/ 1721499 w 4724401"/>
              <a:gd name="connsiteY337" fmla="*/ 5599969 h 6858000"/>
              <a:gd name="connsiteX338" fmla="*/ 767716 w 4724401"/>
              <a:gd name="connsiteY338" fmla="*/ 5472768 h 6858000"/>
              <a:gd name="connsiteX339" fmla="*/ 722147 w 4724401"/>
              <a:gd name="connsiteY339" fmla="*/ 5393091 h 6858000"/>
              <a:gd name="connsiteX340" fmla="*/ 1485552 w 4724401"/>
              <a:gd name="connsiteY340" fmla="*/ 5313202 h 6858000"/>
              <a:gd name="connsiteX341" fmla="*/ 2143004 w 4724401"/>
              <a:gd name="connsiteY341" fmla="*/ 5402420 h 6858000"/>
              <a:gd name="connsiteX342" fmla="*/ 1933391 w 4724401"/>
              <a:gd name="connsiteY342" fmla="*/ 5156971 h 6858000"/>
              <a:gd name="connsiteX343" fmla="*/ 1827118 w 4724401"/>
              <a:gd name="connsiteY343" fmla="*/ 4968410 h 6858000"/>
              <a:gd name="connsiteX344" fmla="*/ 1837349 w 4724401"/>
              <a:gd name="connsiteY344" fmla="*/ 4956357 h 6858000"/>
              <a:gd name="connsiteX345" fmla="*/ 2162835 w 4724401"/>
              <a:gd name="connsiteY345" fmla="*/ 5187853 h 6858000"/>
              <a:gd name="connsiteX346" fmla="*/ 2257167 w 4724401"/>
              <a:gd name="connsiteY346" fmla="*/ 5462123 h 6858000"/>
              <a:gd name="connsiteX347" fmla="*/ 2261598 w 4724401"/>
              <a:gd name="connsiteY347" fmla="*/ 5467998 h 6858000"/>
              <a:gd name="connsiteX348" fmla="*/ 2437177 w 4724401"/>
              <a:gd name="connsiteY348" fmla="*/ 5479608 h 6858000"/>
              <a:gd name="connsiteX349" fmla="*/ 2445247 w 4724401"/>
              <a:gd name="connsiteY349" fmla="*/ 5483476 h 6858000"/>
              <a:gd name="connsiteX350" fmla="*/ 2743626 w 4724401"/>
              <a:gd name="connsiteY350" fmla="*/ 5304819 h 6858000"/>
              <a:gd name="connsiteX351" fmla="*/ 3048102 w 4724401"/>
              <a:gd name="connsiteY351" fmla="*/ 5150595 h 6858000"/>
              <a:gd name="connsiteX352" fmla="*/ 1799414 w 4724401"/>
              <a:gd name="connsiteY352" fmla="*/ 4694732 h 6858000"/>
              <a:gd name="connsiteX353" fmla="*/ 1771735 w 4724401"/>
              <a:gd name="connsiteY353" fmla="*/ 4619929 h 6858000"/>
              <a:gd name="connsiteX354" fmla="*/ 3104273 w 4724401"/>
              <a:gd name="connsiteY354" fmla="*/ 5076159 h 6858000"/>
              <a:gd name="connsiteX355" fmla="*/ 3113245 w 4724401"/>
              <a:gd name="connsiteY355" fmla="*/ 5090705 h 6858000"/>
              <a:gd name="connsiteX356" fmla="*/ 3126294 w 4724401"/>
              <a:gd name="connsiteY356" fmla="*/ 5114400 h 6858000"/>
              <a:gd name="connsiteX357" fmla="*/ 3937433 w 4724401"/>
              <a:gd name="connsiteY357" fmla="*/ 4830473 h 6858000"/>
              <a:gd name="connsiteX358" fmla="*/ 3590475 w 4724401"/>
              <a:gd name="connsiteY358" fmla="*/ 4597974 h 6858000"/>
              <a:gd name="connsiteX359" fmla="*/ 3100264 w 4724401"/>
              <a:gd name="connsiteY359" fmla="*/ 4579845 h 6858000"/>
              <a:gd name="connsiteX360" fmla="*/ 2183576 w 4724401"/>
              <a:gd name="connsiteY360" fmla="*/ 4227150 h 6858000"/>
              <a:gd name="connsiteX361" fmla="*/ 2151029 w 4724401"/>
              <a:gd name="connsiteY361" fmla="*/ 4146947 h 6858000"/>
              <a:gd name="connsiteX362" fmla="*/ 3563434 w 4724401"/>
              <a:gd name="connsiteY362" fmla="*/ 4469115 h 6858000"/>
              <a:gd name="connsiteX363" fmla="*/ 3177952 w 4724401"/>
              <a:gd name="connsiteY363" fmla="*/ 3657386 h 6858000"/>
              <a:gd name="connsiteX364" fmla="*/ 3174829 w 4724401"/>
              <a:gd name="connsiteY364" fmla="*/ 3620110 h 6858000"/>
              <a:gd name="connsiteX365" fmla="*/ 3429186 w 4724401"/>
              <a:gd name="connsiteY365" fmla="*/ 3458784 h 6858000"/>
              <a:gd name="connsiteX366" fmla="*/ 3446761 w 4724401"/>
              <a:gd name="connsiteY366" fmla="*/ 3461278 h 6858000"/>
              <a:gd name="connsiteX367" fmla="*/ 4419733 w 4724401"/>
              <a:gd name="connsiteY367" fmla="*/ 3963555 h 6858000"/>
              <a:gd name="connsiteX368" fmla="*/ 4659448 w 4724401"/>
              <a:gd name="connsiteY368" fmla="*/ 4172746 h 6858000"/>
              <a:gd name="connsiteX369" fmla="*/ 4724401 w 4724401"/>
              <a:gd name="connsiteY369" fmla="*/ 4275524 h 6858000"/>
              <a:gd name="connsiteX370" fmla="*/ 4724401 w 4724401"/>
              <a:gd name="connsiteY370" fmla="*/ 4519331 h 6858000"/>
              <a:gd name="connsiteX371" fmla="*/ 4695727 w 4724401"/>
              <a:gd name="connsiteY371" fmla="*/ 4489837 h 6858000"/>
              <a:gd name="connsiteX372" fmla="*/ 4036318 w 4724401"/>
              <a:gd name="connsiteY372" fmla="*/ 4147013 h 6858000"/>
              <a:gd name="connsiteX373" fmla="*/ 3432098 w 4724401"/>
              <a:gd name="connsiteY373" fmla="*/ 3537312 h 6858000"/>
              <a:gd name="connsiteX374" fmla="*/ 3429186 w 4724401"/>
              <a:gd name="connsiteY374" fmla="*/ 3458784 h 6858000"/>
              <a:gd name="connsiteX375" fmla="*/ 4287835 w 4724401"/>
              <a:gd name="connsiteY375" fmla="*/ 3252276 h 6858000"/>
              <a:gd name="connsiteX376" fmla="*/ 4305321 w 4724401"/>
              <a:gd name="connsiteY376" fmla="*/ 3256953 h 6858000"/>
              <a:gd name="connsiteX377" fmla="*/ 4633631 w 4724401"/>
              <a:gd name="connsiteY377" fmla="*/ 3503706 h 6858000"/>
              <a:gd name="connsiteX378" fmla="*/ 4724401 w 4724401"/>
              <a:gd name="connsiteY378" fmla="*/ 3579225 h 6858000"/>
              <a:gd name="connsiteX379" fmla="*/ 4724401 w 4724401"/>
              <a:gd name="connsiteY379" fmla="*/ 3637622 h 6858000"/>
              <a:gd name="connsiteX380" fmla="*/ 4594837 w 4724401"/>
              <a:gd name="connsiteY380" fmla="*/ 3532274 h 6858000"/>
              <a:gd name="connsiteX381" fmla="*/ 4441737 w 4724401"/>
              <a:gd name="connsiteY381" fmla="*/ 3399734 h 6858000"/>
              <a:gd name="connsiteX382" fmla="*/ 4431236 w 4724401"/>
              <a:gd name="connsiteY382" fmla="*/ 3400954 h 6858000"/>
              <a:gd name="connsiteX383" fmla="*/ 4557150 w 4724401"/>
              <a:gd name="connsiteY383" fmla="*/ 3510023 h 6858000"/>
              <a:gd name="connsiteX384" fmla="*/ 4709959 w 4724401"/>
              <a:gd name="connsiteY384" fmla="*/ 3658245 h 6858000"/>
              <a:gd name="connsiteX385" fmla="*/ 4724401 w 4724401"/>
              <a:gd name="connsiteY385" fmla="*/ 3673072 h 6858000"/>
              <a:gd name="connsiteX386" fmla="*/ 4724401 w 4724401"/>
              <a:gd name="connsiteY386" fmla="*/ 3718516 h 6858000"/>
              <a:gd name="connsiteX387" fmla="*/ 4642986 w 4724401"/>
              <a:gd name="connsiteY387" fmla="*/ 3635718 h 6858000"/>
              <a:gd name="connsiteX388" fmla="*/ 4440129 w 4724401"/>
              <a:gd name="connsiteY388" fmla="*/ 3448571 h 6858000"/>
              <a:gd name="connsiteX389" fmla="*/ 4700658 w 4724401"/>
              <a:gd name="connsiteY389" fmla="*/ 3767518 h 6858000"/>
              <a:gd name="connsiteX390" fmla="*/ 4724401 w 4724401"/>
              <a:gd name="connsiteY390" fmla="*/ 3790032 h 6858000"/>
              <a:gd name="connsiteX391" fmla="*/ 4724401 w 4724401"/>
              <a:gd name="connsiteY391" fmla="*/ 3871856 h 6858000"/>
              <a:gd name="connsiteX392" fmla="*/ 4649232 w 4724401"/>
              <a:gd name="connsiteY392" fmla="*/ 3785028 h 6858000"/>
              <a:gd name="connsiteX393" fmla="*/ 4294126 w 4724401"/>
              <a:gd name="connsiteY393" fmla="*/ 3303048 h 6858000"/>
              <a:gd name="connsiteX394" fmla="*/ 4287835 w 4724401"/>
              <a:gd name="connsiteY394" fmla="*/ 3252276 h 6858000"/>
              <a:gd name="connsiteX395" fmla="*/ 1318687 w 4724401"/>
              <a:gd name="connsiteY395" fmla="*/ 3113840 h 6858000"/>
              <a:gd name="connsiteX396" fmla="*/ 1066793 w 4724401"/>
              <a:gd name="connsiteY396" fmla="*/ 3212171 h 6858000"/>
              <a:gd name="connsiteX397" fmla="*/ 993319 w 4724401"/>
              <a:gd name="connsiteY397" fmla="*/ 3247648 h 6858000"/>
              <a:gd name="connsiteX398" fmla="*/ 853081 w 4724401"/>
              <a:gd name="connsiteY398" fmla="*/ 3312410 h 6858000"/>
              <a:gd name="connsiteX399" fmla="*/ 805957 w 4724401"/>
              <a:gd name="connsiteY399" fmla="*/ 3330443 h 6858000"/>
              <a:gd name="connsiteX400" fmla="*/ 1318687 w 4724401"/>
              <a:gd name="connsiteY400" fmla="*/ 3113840 h 6858000"/>
              <a:gd name="connsiteX401" fmla="*/ 1238695 w 4724401"/>
              <a:gd name="connsiteY401" fmla="*/ 3076820 h 6858000"/>
              <a:gd name="connsiteX402" fmla="*/ 716371 w 4724401"/>
              <a:gd name="connsiteY402" fmla="*/ 3293249 h 6858000"/>
              <a:gd name="connsiteX403" fmla="*/ 579522 w 4724401"/>
              <a:gd name="connsiteY403" fmla="*/ 3371759 h 6858000"/>
              <a:gd name="connsiteX404" fmla="*/ 600288 w 4724401"/>
              <a:gd name="connsiteY404" fmla="*/ 3365555 h 6858000"/>
              <a:gd name="connsiteX405" fmla="*/ 840692 w 4724401"/>
              <a:gd name="connsiteY405" fmla="*/ 3284921 h 6858000"/>
              <a:gd name="connsiteX406" fmla="*/ 979248 w 4724401"/>
              <a:gd name="connsiteY406" fmla="*/ 3221003 h 6858000"/>
              <a:gd name="connsiteX407" fmla="*/ 1053282 w 4724401"/>
              <a:gd name="connsiteY407" fmla="*/ 3185247 h 6858000"/>
              <a:gd name="connsiteX408" fmla="*/ 1320603 w 4724401"/>
              <a:gd name="connsiteY408" fmla="*/ 3081281 h 6858000"/>
              <a:gd name="connsiteX409" fmla="*/ 1238695 w 4724401"/>
              <a:gd name="connsiteY409" fmla="*/ 3076820 h 6858000"/>
              <a:gd name="connsiteX410" fmla="*/ 2399523 w 4724401"/>
              <a:gd name="connsiteY410" fmla="*/ 1428234 h 6858000"/>
              <a:gd name="connsiteX411" fmla="*/ 2224982 w 4724401"/>
              <a:gd name="connsiteY411" fmla="*/ 1826201 h 6858000"/>
              <a:gd name="connsiteX412" fmla="*/ 2096099 w 4724401"/>
              <a:gd name="connsiteY412" fmla="*/ 2345900 h 6858000"/>
              <a:gd name="connsiteX413" fmla="*/ 2283317 w 4724401"/>
              <a:gd name="connsiteY413" fmla="*/ 1796925 h 6858000"/>
              <a:gd name="connsiteX414" fmla="*/ 2448558 w 4724401"/>
              <a:gd name="connsiteY414" fmla="*/ 1373435 h 6858000"/>
              <a:gd name="connsiteX415" fmla="*/ 2312521 w 4724401"/>
              <a:gd name="connsiteY415" fmla="*/ 1806140 h 6858000"/>
              <a:gd name="connsiteX416" fmla="*/ 2127533 w 4724401"/>
              <a:gd name="connsiteY416" fmla="*/ 2348380 h 6858000"/>
              <a:gd name="connsiteX417" fmla="*/ 2358080 w 4724401"/>
              <a:gd name="connsiteY417" fmla="*/ 1866134 h 6858000"/>
              <a:gd name="connsiteX418" fmla="*/ 2407436 w 4724401"/>
              <a:gd name="connsiteY418" fmla="*/ 1651070 h 6858000"/>
              <a:gd name="connsiteX419" fmla="*/ 2448558 w 4724401"/>
              <a:gd name="connsiteY419" fmla="*/ 1373435 h 6858000"/>
              <a:gd name="connsiteX420" fmla="*/ 278707 w 4724401"/>
              <a:gd name="connsiteY420" fmla="*/ 1352270 h 6858000"/>
              <a:gd name="connsiteX421" fmla="*/ 321570 w 4724401"/>
              <a:gd name="connsiteY421" fmla="*/ 1861610 h 6858000"/>
              <a:gd name="connsiteX422" fmla="*/ 294281 w 4724401"/>
              <a:gd name="connsiteY422" fmla="*/ 1440658 h 6858000"/>
              <a:gd name="connsiteX423" fmla="*/ 1423821 w 4724401"/>
              <a:gd name="connsiteY423" fmla="*/ 1351958 h 6858000"/>
              <a:gd name="connsiteX424" fmla="*/ 1638521 w 4724401"/>
              <a:gd name="connsiteY424" fmla="*/ 1908470 h 6858000"/>
              <a:gd name="connsiteX425" fmla="*/ 1754199 w 4724401"/>
              <a:gd name="connsiteY425" fmla="*/ 2149284 h 6858000"/>
              <a:gd name="connsiteX426" fmla="*/ 1908359 w 4724401"/>
              <a:gd name="connsiteY426" fmla="*/ 2364988 h 6858000"/>
              <a:gd name="connsiteX427" fmla="*/ 1647661 w 4724401"/>
              <a:gd name="connsiteY427" fmla="*/ 1825945 h 6858000"/>
              <a:gd name="connsiteX428" fmla="*/ 1423821 w 4724401"/>
              <a:gd name="connsiteY428" fmla="*/ 1351958 h 6858000"/>
              <a:gd name="connsiteX429" fmla="*/ 1431890 w 4724401"/>
              <a:gd name="connsiteY429" fmla="*/ 1306475 h 6858000"/>
              <a:gd name="connsiteX430" fmla="*/ 1507597 w 4724401"/>
              <a:gd name="connsiteY430" fmla="*/ 1446132 h 6858000"/>
              <a:gd name="connsiteX431" fmla="*/ 1674586 w 4724401"/>
              <a:gd name="connsiteY431" fmla="*/ 1813832 h 6858000"/>
              <a:gd name="connsiteX432" fmla="*/ 1815950 w 4724401"/>
              <a:gd name="connsiteY432" fmla="*/ 2128564 h 6858000"/>
              <a:gd name="connsiteX433" fmla="*/ 1984242 w 4724401"/>
              <a:gd name="connsiteY433" fmla="*/ 2430829 h 6858000"/>
              <a:gd name="connsiteX434" fmla="*/ 2014023 w 4724401"/>
              <a:gd name="connsiteY434" fmla="*/ 2450995 h 6858000"/>
              <a:gd name="connsiteX435" fmla="*/ 1747337 w 4724401"/>
              <a:gd name="connsiteY435" fmla="*/ 1855264 h 6858000"/>
              <a:gd name="connsiteX436" fmla="*/ 1533749 w 4724401"/>
              <a:gd name="connsiteY436" fmla="*/ 1478656 h 6858000"/>
              <a:gd name="connsiteX437" fmla="*/ 1431890 w 4724401"/>
              <a:gd name="connsiteY437" fmla="*/ 1306475 h 6858000"/>
              <a:gd name="connsiteX438" fmla="*/ 655236 w 4724401"/>
              <a:gd name="connsiteY438" fmla="*/ 1268632 h 6858000"/>
              <a:gd name="connsiteX439" fmla="*/ 839521 w 4724401"/>
              <a:gd name="connsiteY439" fmla="*/ 1685315 h 6858000"/>
              <a:gd name="connsiteX440" fmla="*/ 1109416 w 4724401"/>
              <a:gd name="connsiteY440" fmla="*/ 2061663 h 6858000"/>
              <a:gd name="connsiteX441" fmla="*/ 1298300 w 4724401"/>
              <a:gd name="connsiteY441" fmla="*/ 2247742 h 6858000"/>
              <a:gd name="connsiteX442" fmla="*/ 1125871 w 4724401"/>
              <a:gd name="connsiteY442" fmla="*/ 1989513 h 6858000"/>
              <a:gd name="connsiteX443" fmla="*/ 981574 w 4724401"/>
              <a:gd name="connsiteY443" fmla="*/ 1783157 h 6858000"/>
              <a:gd name="connsiteX444" fmla="*/ 922198 w 4724401"/>
              <a:gd name="connsiteY444" fmla="*/ 1677437 h 6858000"/>
              <a:gd name="connsiteX445" fmla="*/ 869293 w 4724401"/>
              <a:gd name="connsiteY445" fmla="*/ 1583214 h 6858000"/>
              <a:gd name="connsiteX446" fmla="*/ 751431 w 4724401"/>
              <a:gd name="connsiteY446" fmla="*/ 1405731 h 6858000"/>
              <a:gd name="connsiteX447" fmla="*/ 291466 w 4724401"/>
              <a:gd name="connsiteY447" fmla="*/ 1250369 h 6858000"/>
              <a:gd name="connsiteX448" fmla="*/ 323180 w 4724401"/>
              <a:gd name="connsiteY448" fmla="*/ 1435283 h 6858000"/>
              <a:gd name="connsiteX449" fmla="*/ 349381 w 4724401"/>
              <a:gd name="connsiteY449" fmla="*/ 1875041 h 6858000"/>
              <a:gd name="connsiteX450" fmla="*/ 374363 w 4724401"/>
              <a:gd name="connsiteY450" fmla="*/ 1506494 h 6858000"/>
              <a:gd name="connsiteX451" fmla="*/ 302168 w 4724401"/>
              <a:gd name="connsiteY451" fmla="*/ 1274495 h 6858000"/>
              <a:gd name="connsiteX452" fmla="*/ 291466 w 4724401"/>
              <a:gd name="connsiteY452" fmla="*/ 1250369 h 6858000"/>
              <a:gd name="connsiteX453" fmla="*/ 678222 w 4724401"/>
              <a:gd name="connsiteY453" fmla="*/ 1248670 h 6858000"/>
              <a:gd name="connsiteX454" fmla="*/ 775536 w 4724401"/>
              <a:gd name="connsiteY454" fmla="*/ 1388015 h 6858000"/>
              <a:gd name="connsiteX455" fmla="*/ 894529 w 4724401"/>
              <a:gd name="connsiteY455" fmla="*/ 1567739 h 6858000"/>
              <a:gd name="connsiteX456" fmla="*/ 948000 w 4724401"/>
              <a:gd name="connsiteY456" fmla="*/ 1663088 h 6858000"/>
              <a:gd name="connsiteX457" fmla="*/ 1006812 w 4724401"/>
              <a:gd name="connsiteY457" fmla="*/ 1767683 h 6858000"/>
              <a:gd name="connsiteX458" fmla="*/ 1149133 w 4724401"/>
              <a:gd name="connsiteY458" fmla="*/ 1971513 h 6858000"/>
              <a:gd name="connsiteX459" fmla="*/ 1333952 w 4724401"/>
              <a:gd name="connsiteY459" fmla="*/ 2251620 h 6858000"/>
              <a:gd name="connsiteX460" fmla="*/ 1337329 w 4724401"/>
              <a:gd name="connsiteY460" fmla="*/ 2258350 h 6858000"/>
              <a:gd name="connsiteX461" fmla="*/ 1014726 w 4724401"/>
              <a:gd name="connsiteY461" fmla="*/ 1615556 h 6858000"/>
              <a:gd name="connsiteX462" fmla="*/ 678222 w 4724401"/>
              <a:gd name="connsiteY462" fmla="*/ 1248670 h 6858000"/>
              <a:gd name="connsiteX463" fmla="*/ 4002475 w 4724401"/>
              <a:gd name="connsiteY463" fmla="*/ 1037802 h 6858000"/>
              <a:gd name="connsiteX464" fmla="*/ 4000324 w 4724401"/>
              <a:gd name="connsiteY464" fmla="*/ 1039362 h 6858000"/>
              <a:gd name="connsiteX465" fmla="*/ 4002862 w 4724401"/>
              <a:gd name="connsiteY465" fmla="*/ 1042866 h 6858000"/>
              <a:gd name="connsiteX466" fmla="*/ 4002475 w 4724401"/>
              <a:gd name="connsiteY466" fmla="*/ 1037802 h 6858000"/>
              <a:gd name="connsiteX467" fmla="*/ 506322 w 4724401"/>
              <a:gd name="connsiteY467" fmla="*/ 1020997 h 6858000"/>
              <a:gd name="connsiteX468" fmla="*/ 533068 w 4724401"/>
              <a:gd name="connsiteY468" fmla="*/ 1029409 h 6858000"/>
              <a:gd name="connsiteX469" fmla="*/ 1232525 w 4724401"/>
              <a:gd name="connsiteY469" fmla="*/ 1804675 h 6858000"/>
              <a:gd name="connsiteX470" fmla="*/ 1388858 w 4724401"/>
              <a:gd name="connsiteY470" fmla="*/ 2368011 h 6858000"/>
              <a:gd name="connsiteX471" fmla="*/ 1384098 w 4724401"/>
              <a:gd name="connsiteY471" fmla="*/ 2378125 h 6858000"/>
              <a:gd name="connsiteX472" fmla="*/ 1425393 w 4724401"/>
              <a:gd name="connsiteY472" fmla="*/ 2589124 h 6858000"/>
              <a:gd name="connsiteX473" fmla="*/ 1424001 w 4724401"/>
              <a:gd name="connsiteY473" fmla="*/ 2597541 h 6858000"/>
              <a:gd name="connsiteX474" fmla="*/ 2152729 w 4724401"/>
              <a:gd name="connsiteY474" fmla="*/ 2864487 h 6858000"/>
              <a:gd name="connsiteX475" fmla="*/ 2020609 w 4724401"/>
              <a:gd name="connsiteY475" fmla="*/ 2539671 h 6858000"/>
              <a:gd name="connsiteX476" fmla="*/ 2018920 w 4724401"/>
              <a:gd name="connsiteY476" fmla="*/ 2536309 h 6858000"/>
              <a:gd name="connsiteX477" fmla="*/ 1342441 w 4724401"/>
              <a:gd name="connsiteY477" fmla="*/ 1173017 h 6858000"/>
              <a:gd name="connsiteX478" fmla="*/ 1367925 w 4724401"/>
              <a:gd name="connsiteY478" fmla="*/ 1135648 h 6858000"/>
              <a:gd name="connsiteX479" fmla="*/ 1771401 w 4724401"/>
              <a:gd name="connsiteY479" fmla="*/ 1806673 h 6858000"/>
              <a:gd name="connsiteX480" fmla="*/ 1972385 w 4724401"/>
              <a:gd name="connsiteY480" fmla="*/ 2198735 h 6858000"/>
              <a:gd name="connsiteX481" fmla="*/ 2040892 w 4724401"/>
              <a:gd name="connsiteY481" fmla="*/ 2405205 h 6858000"/>
              <a:gd name="connsiteX482" fmla="*/ 2131689 w 4724401"/>
              <a:gd name="connsiteY482" fmla="*/ 1936926 h 6858000"/>
              <a:gd name="connsiteX483" fmla="*/ 2454820 w 4724401"/>
              <a:gd name="connsiteY483" fmla="*/ 1248808 h 6858000"/>
              <a:gd name="connsiteX484" fmla="*/ 2492512 w 4724401"/>
              <a:gd name="connsiteY484" fmla="*/ 1302920 h 6858000"/>
              <a:gd name="connsiteX485" fmla="*/ 2081216 w 4724401"/>
              <a:gd name="connsiteY485" fmla="*/ 2527513 h 6858000"/>
              <a:gd name="connsiteX486" fmla="*/ 2081211 w 4724401"/>
              <a:gd name="connsiteY486" fmla="*/ 2528916 h 6858000"/>
              <a:gd name="connsiteX487" fmla="*/ 2199067 w 4724401"/>
              <a:gd name="connsiteY487" fmla="*/ 2884061 h 6858000"/>
              <a:gd name="connsiteX488" fmla="*/ 3192586 w 4724401"/>
              <a:gd name="connsiteY488" fmla="*/ 3411496 h 6858000"/>
              <a:gd name="connsiteX489" fmla="*/ 3182620 w 4724401"/>
              <a:gd name="connsiteY489" fmla="*/ 3483279 h 6858000"/>
              <a:gd name="connsiteX490" fmla="*/ 2435119 w 4724401"/>
              <a:gd name="connsiteY490" fmla="*/ 3080173 h 6858000"/>
              <a:gd name="connsiteX491" fmla="*/ 2410152 w 4724401"/>
              <a:gd name="connsiteY491" fmla="*/ 3063751 h 6858000"/>
              <a:gd name="connsiteX492" fmla="*/ 2408099 w 4724401"/>
              <a:gd name="connsiteY492" fmla="*/ 3064403 h 6858000"/>
              <a:gd name="connsiteX493" fmla="*/ 2407218 w 4724401"/>
              <a:gd name="connsiteY493" fmla="*/ 3070324 h 6858000"/>
              <a:gd name="connsiteX494" fmla="*/ 2380138 w 4724401"/>
              <a:gd name="connsiteY494" fmla="*/ 3099341 h 6858000"/>
              <a:gd name="connsiteX495" fmla="*/ 1765923 w 4724401"/>
              <a:gd name="connsiteY495" fmla="*/ 3581043 h 6858000"/>
              <a:gd name="connsiteX496" fmla="*/ 1702258 w 4724401"/>
              <a:gd name="connsiteY496" fmla="*/ 3612286 h 6858000"/>
              <a:gd name="connsiteX497" fmla="*/ 1538370 w 4724401"/>
              <a:gd name="connsiteY497" fmla="*/ 3811804 h 6858000"/>
              <a:gd name="connsiteX498" fmla="*/ 542867 w 4724401"/>
              <a:gd name="connsiteY498" fmla="*/ 4944092 h 6858000"/>
              <a:gd name="connsiteX499" fmla="*/ 515800 w 4724401"/>
              <a:gd name="connsiteY499" fmla="*/ 4862180 h 6858000"/>
              <a:gd name="connsiteX500" fmla="*/ 909145 w 4724401"/>
              <a:gd name="connsiteY500" fmla="*/ 4199225 h 6858000"/>
              <a:gd name="connsiteX501" fmla="*/ 1214067 w 4724401"/>
              <a:gd name="connsiteY501" fmla="*/ 3908561 h 6858000"/>
              <a:gd name="connsiteX502" fmla="*/ 640967 w 4724401"/>
              <a:gd name="connsiteY502" fmla="*/ 4105601 h 6858000"/>
              <a:gd name="connsiteX503" fmla="*/ 112563 w 4724401"/>
              <a:gd name="connsiteY503" fmla="*/ 4396952 h 6858000"/>
              <a:gd name="connsiteX504" fmla="*/ 0 w 4724401"/>
              <a:gd name="connsiteY504" fmla="*/ 4466006 h 6858000"/>
              <a:gd name="connsiteX505" fmla="*/ 0 w 4724401"/>
              <a:gd name="connsiteY505" fmla="*/ 4233763 h 6858000"/>
              <a:gd name="connsiteX506" fmla="*/ 36881 w 4724401"/>
              <a:gd name="connsiteY506" fmla="*/ 4200118 h 6858000"/>
              <a:gd name="connsiteX507" fmla="*/ 910534 w 4724401"/>
              <a:gd name="connsiteY507" fmla="*/ 3629753 h 6858000"/>
              <a:gd name="connsiteX508" fmla="*/ 1578717 w 4724401"/>
              <a:gd name="connsiteY508" fmla="*/ 3575982 h 6858000"/>
              <a:gd name="connsiteX509" fmla="*/ 2338780 w 4724401"/>
              <a:gd name="connsiteY509" fmla="*/ 3033725 h 6858000"/>
              <a:gd name="connsiteX510" fmla="*/ 1807991 w 4724401"/>
              <a:gd name="connsiteY510" fmla="*/ 2807184 h 6858000"/>
              <a:gd name="connsiteX511" fmla="*/ 1416358 w 4724401"/>
              <a:gd name="connsiteY511" fmla="*/ 3112571 h 6858000"/>
              <a:gd name="connsiteX512" fmla="*/ 939066 w 4724401"/>
              <a:gd name="connsiteY512" fmla="*/ 3378798 h 6858000"/>
              <a:gd name="connsiteX513" fmla="*/ 115099 w 4724401"/>
              <a:gd name="connsiteY513" fmla="*/ 3607650 h 6858000"/>
              <a:gd name="connsiteX514" fmla="*/ 97284 w 4724401"/>
              <a:gd name="connsiteY514" fmla="*/ 3520393 h 6858000"/>
              <a:gd name="connsiteX515" fmla="*/ 922050 w 4724401"/>
              <a:gd name="connsiteY515" fmla="*/ 3074867 h 6858000"/>
              <a:gd name="connsiteX516" fmla="*/ 1405265 w 4724401"/>
              <a:gd name="connsiteY516" fmla="*/ 3016319 h 6858000"/>
              <a:gd name="connsiteX517" fmla="*/ 1407512 w 4724401"/>
              <a:gd name="connsiteY517" fmla="*/ 3018001 h 6858000"/>
              <a:gd name="connsiteX518" fmla="*/ 1726266 w 4724401"/>
              <a:gd name="connsiteY518" fmla="*/ 2777274 h 6858000"/>
              <a:gd name="connsiteX519" fmla="*/ 625390 w 4724401"/>
              <a:gd name="connsiteY519" fmla="*/ 2514541 h 6858000"/>
              <a:gd name="connsiteX520" fmla="*/ 619799 w 4724401"/>
              <a:gd name="connsiteY520" fmla="*/ 2527180 h 6858000"/>
              <a:gd name="connsiteX521" fmla="*/ 310030 w 4724401"/>
              <a:gd name="connsiteY521" fmla="*/ 2771818 h 6858000"/>
              <a:gd name="connsiteX522" fmla="*/ 173877 w 4724401"/>
              <a:gd name="connsiteY522" fmla="*/ 2937056 h 6858000"/>
              <a:gd name="connsiteX523" fmla="*/ 77889 w 4724401"/>
              <a:gd name="connsiteY523" fmla="*/ 3138440 h 6858000"/>
              <a:gd name="connsiteX524" fmla="*/ 0 w 4724401"/>
              <a:gd name="connsiteY524" fmla="*/ 3271395 h 6858000"/>
              <a:gd name="connsiteX525" fmla="*/ 0 w 4724401"/>
              <a:gd name="connsiteY525" fmla="*/ 3153002 h 6858000"/>
              <a:gd name="connsiteX526" fmla="*/ 2386 w 4724401"/>
              <a:gd name="connsiteY526" fmla="*/ 3149203 h 6858000"/>
              <a:gd name="connsiteX527" fmla="*/ 89753 w 4724401"/>
              <a:gd name="connsiteY527" fmla="*/ 2987702 h 6858000"/>
              <a:gd name="connsiteX528" fmla="*/ 76869 w 4724401"/>
              <a:gd name="connsiteY528" fmla="*/ 3005404 h 6858000"/>
              <a:gd name="connsiteX529" fmla="*/ 32049 w 4724401"/>
              <a:gd name="connsiteY529" fmla="*/ 3065814 h 6858000"/>
              <a:gd name="connsiteX530" fmla="*/ 0 w 4724401"/>
              <a:gd name="connsiteY530" fmla="*/ 3108744 h 6858000"/>
              <a:gd name="connsiteX531" fmla="*/ 0 w 4724401"/>
              <a:gd name="connsiteY531" fmla="*/ 3058059 h 6858000"/>
              <a:gd name="connsiteX532" fmla="*/ 7610 w 4724401"/>
              <a:gd name="connsiteY532" fmla="*/ 3047889 h 6858000"/>
              <a:gd name="connsiteX533" fmla="*/ 52419 w 4724401"/>
              <a:gd name="connsiteY533" fmla="*/ 2987479 h 6858000"/>
              <a:gd name="connsiteX534" fmla="*/ 59142 w 4724401"/>
              <a:gd name="connsiteY534" fmla="*/ 2978488 h 6858000"/>
              <a:gd name="connsiteX535" fmla="*/ 0 w 4724401"/>
              <a:gd name="connsiteY535" fmla="*/ 3015334 h 6858000"/>
              <a:gd name="connsiteX536" fmla="*/ 0 w 4724401"/>
              <a:gd name="connsiteY536" fmla="*/ 2914286 h 6858000"/>
              <a:gd name="connsiteX537" fmla="*/ 36383 w 4724401"/>
              <a:gd name="connsiteY537" fmla="*/ 2901128 h 6858000"/>
              <a:gd name="connsiteX538" fmla="*/ 156329 w 4724401"/>
              <a:gd name="connsiteY538" fmla="*/ 2840533 h 6858000"/>
              <a:gd name="connsiteX539" fmla="*/ 358355 w 4724401"/>
              <a:gd name="connsiteY539" fmla="*/ 2620471 h 6858000"/>
              <a:gd name="connsiteX540" fmla="*/ 510577 w 4724401"/>
              <a:gd name="connsiteY540" fmla="*/ 2501244 h 6858000"/>
              <a:gd name="connsiteX541" fmla="*/ 211967 w 4724401"/>
              <a:gd name="connsiteY541" fmla="*/ 2479171 h 6858000"/>
              <a:gd name="connsiteX542" fmla="*/ 0 w 4724401"/>
              <a:gd name="connsiteY542" fmla="*/ 2476398 h 6858000"/>
              <a:gd name="connsiteX543" fmla="*/ 0 w 4724401"/>
              <a:gd name="connsiteY543" fmla="*/ 2389189 h 6858000"/>
              <a:gd name="connsiteX544" fmla="*/ 103062 w 4724401"/>
              <a:gd name="connsiteY544" fmla="*/ 2389518 h 6858000"/>
              <a:gd name="connsiteX545" fmla="*/ 510734 w 4724401"/>
              <a:gd name="connsiteY545" fmla="*/ 2416201 h 6858000"/>
              <a:gd name="connsiteX546" fmla="*/ 279257 w 4724401"/>
              <a:gd name="connsiteY546" fmla="*/ 2092102 h 6858000"/>
              <a:gd name="connsiteX547" fmla="*/ 65265 w 4724401"/>
              <a:gd name="connsiteY547" fmla="*/ 2006049 h 6858000"/>
              <a:gd name="connsiteX548" fmla="*/ 0 w 4724401"/>
              <a:gd name="connsiteY548" fmla="*/ 1982532 h 6858000"/>
              <a:gd name="connsiteX549" fmla="*/ 0 w 4724401"/>
              <a:gd name="connsiteY549" fmla="*/ 1912789 h 6858000"/>
              <a:gd name="connsiteX550" fmla="*/ 97460 w 4724401"/>
              <a:gd name="connsiteY550" fmla="*/ 1953725 h 6858000"/>
              <a:gd name="connsiteX551" fmla="*/ 221272 w 4724401"/>
              <a:gd name="connsiteY551" fmla="*/ 1980766 h 6858000"/>
              <a:gd name="connsiteX552" fmla="*/ 116765 w 4724401"/>
              <a:gd name="connsiteY552" fmla="*/ 1911033 h 6858000"/>
              <a:gd name="connsiteX553" fmla="*/ 16405 w 4724401"/>
              <a:gd name="connsiteY553" fmla="*/ 1803412 h 6858000"/>
              <a:gd name="connsiteX554" fmla="*/ 0 w 4724401"/>
              <a:gd name="connsiteY554" fmla="*/ 1784777 h 6858000"/>
              <a:gd name="connsiteX555" fmla="*/ 0 w 4724401"/>
              <a:gd name="connsiteY555" fmla="*/ 1740082 h 6858000"/>
              <a:gd name="connsiteX556" fmla="*/ 39394 w 4724401"/>
              <a:gd name="connsiteY556" fmla="*/ 1784856 h 6858000"/>
              <a:gd name="connsiteX557" fmla="*/ 135813 w 4724401"/>
              <a:gd name="connsiteY557" fmla="*/ 1888838 h 6858000"/>
              <a:gd name="connsiteX558" fmla="*/ 242575 w 4724401"/>
              <a:gd name="connsiteY558" fmla="*/ 1958841 h 6858000"/>
              <a:gd name="connsiteX559" fmla="*/ 82197 w 4724401"/>
              <a:gd name="connsiteY559" fmla="*/ 1754826 h 6858000"/>
              <a:gd name="connsiteX560" fmla="*/ 0 w 4724401"/>
              <a:gd name="connsiteY560" fmla="*/ 1679650 h 6858000"/>
              <a:gd name="connsiteX561" fmla="*/ 0 w 4724401"/>
              <a:gd name="connsiteY561" fmla="*/ 1602463 h 6858000"/>
              <a:gd name="connsiteX562" fmla="*/ 84689 w 4724401"/>
              <a:gd name="connsiteY562" fmla="*/ 1677442 h 6858000"/>
              <a:gd name="connsiteX563" fmla="*/ 298437 w 4724401"/>
              <a:gd name="connsiteY563" fmla="*/ 1968019 h 6858000"/>
              <a:gd name="connsiteX564" fmla="*/ 227269 w 4724401"/>
              <a:gd name="connsiteY564" fmla="*/ 1114064 h 6858000"/>
              <a:gd name="connsiteX565" fmla="*/ 248003 w 4724401"/>
              <a:gd name="connsiteY565" fmla="*/ 1089613 h 6858000"/>
              <a:gd name="connsiteX566" fmla="*/ 427020 w 4724401"/>
              <a:gd name="connsiteY566" fmla="*/ 1619803 h 6858000"/>
              <a:gd name="connsiteX567" fmla="*/ 340345 w 4724401"/>
              <a:gd name="connsiteY567" fmla="*/ 2027739 h 6858000"/>
              <a:gd name="connsiteX568" fmla="*/ 360865 w 4724401"/>
              <a:gd name="connsiteY568" fmla="*/ 2044827 h 6858000"/>
              <a:gd name="connsiteX569" fmla="*/ 560414 w 4724401"/>
              <a:gd name="connsiteY569" fmla="*/ 2421457 h 6858000"/>
              <a:gd name="connsiteX570" fmla="*/ 1359703 w 4724401"/>
              <a:gd name="connsiteY570" fmla="*/ 2578554 h 6858000"/>
              <a:gd name="connsiteX571" fmla="*/ 1359422 w 4724401"/>
              <a:gd name="connsiteY571" fmla="*/ 2577994 h 6858000"/>
              <a:gd name="connsiteX572" fmla="*/ 828701 w 4724401"/>
              <a:gd name="connsiteY572" fmla="*/ 1839520 h 6858000"/>
              <a:gd name="connsiteX573" fmla="*/ 494427 w 4724401"/>
              <a:gd name="connsiteY573" fmla="*/ 1092333 h 6858000"/>
              <a:gd name="connsiteX574" fmla="*/ 506322 w 4724401"/>
              <a:gd name="connsiteY574" fmla="*/ 1020997 h 6858000"/>
              <a:gd name="connsiteX575" fmla="*/ 4570198 w 4724401"/>
              <a:gd name="connsiteY575" fmla="*/ 978081 h 6858000"/>
              <a:gd name="connsiteX576" fmla="*/ 4523691 w 4724401"/>
              <a:gd name="connsiteY576" fmla="*/ 1127776 h 6858000"/>
              <a:gd name="connsiteX577" fmla="*/ 4509875 w 4724401"/>
              <a:gd name="connsiteY577" fmla="*/ 1167552 h 6858000"/>
              <a:gd name="connsiteX578" fmla="*/ 4478168 w 4724401"/>
              <a:gd name="connsiteY578" fmla="*/ 1260735 h 6858000"/>
              <a:gd name="connsiteX579" fmla="*/ 4409309 w 4724401"/>
              <a:gd name="connsiteY579" fmla="*/ 1666996 h 6858000"/>
              <a:gd name="connsiteX580" fmla="*/ 4370031 w 4724401"/>
              <a:gd name="connsiteY580" fmla="*/ 1955666 h 6858000"/>
              <a:gd name="connsiteX581" fmla="*/ 4570198 w 4724401"/>
              <a:gd name="connsiteY581" fmla="*/ 978081 h 6858000"/>
              <a:gd name="connsiteX582" fmla="*/ 4557898 w 4724401"/>
              <a:gd name="connsiteY582" fmla="*/ 900011 h 6858000"/>
              <a:gd name="connsiteX583" fmla="*/ 4344840 w 4724401"/>
              <a:gd name="connsiteY583" fmla="*/ 1922038 h 6858000"/>
              <a:gd name="connsiteX584" fmla="*/ 4378710 w 4724401"/>
              <a:gd name="connsiteY584" fmla="*/ 1665516 h 6858000"/>
              <a:gd name="connsiteX585" fmla="*/ 4448798 w 4724401"/>
              <a:gd name="connsiteY585" fmla="*/ 1253024 h 6858000"/>
              <a:gd name="connsiteX586" fmla="*/ 4480315 w 4724401"/>
              <a:gd name="connsiteY586" fmla="*/ 1158454 h 6858000"/>
              <a:gd name="connsiteX587" fmla="*/ 4494133 w 4724401"/>
              <a:gd name="connsiteY587" fmla="*/ 1118676 h 6858000"/>
              <a:gd name="connsiteX588" fmla="*/ 4557898 w 4724401"/>
              <a:gd name="connsiteY588" fmla="*/ 900011 h 6858000"/>
              <a:gd name="connsiteX589" fmla="*/ 3607114 w 4724401"/>
              <a:gd name="connsiteY589" fmla="*/ 467441 h 6858000"/>
              <a:gd name="connsiteX590" fmla="*/ 3296242 w 4724401"/>
              <a:gd name="connsiteY590" fmla="*/ 807991 h 6858000"/>
              <a:gd name="connsiteX591" fmla="*/ 3174674 w 4724401"/>
              <a:gd name="connsiteY591" fmla="*/ 919759 h 6858000"/>
              <a:gd name="connsiteX592" fmla="*/ 3042978 w 4724401"/>
              <a:gd name="connsiteY592" fmla="*/ 1054894 h 6858000"/>
              <a:gd name="connsiteX593" fmla="*/ 2968914 w 4724401"/>
              <a:gd name="connsiteY593" fmla="*/ 1133756 h 6858000"/>
              <a:gd name="connsiteX594" fmla="*/ 3103823 w 4724401"/>
              <a:gd name="connsiteY594" fmla="*/ 1026814 h 6858000"/>
              <a:gd name="connsiteX595" fmla="*/ 3607114 w 4724401"/>
              <a:gd name="connsiteY595" fmla="*/ 467441 h 6858000"/>
              <a:gd name="connsiteX596" fmla="*/ 3744487 w 4724401"/>
              <a:gd name="connsiteY596" fmla="*/ 383136 h 6858000"/>
              <a:gd name="connsiteX597" fmla="*/ 3970213 w 4724401"/>
              <a:gd name="connsiteY597" fmla="*/ 995559 h 6858000"/>
              <a:gd name="connsiteX598" fmla="*/ 3744487 w 4724401"/>
              <a:gd name="connsiteY598" fmla="*/ 383136 h 6858000"/>
              <a:gd name="connsiteX599" fmla="*/ 3624562 w 4724401"/>
              <a:gd name="connsiteY599" fmla="*/ 367041 h 6858000"/>
              <a:gd name="connsiteX600" fmla="*/ 3489712 w 4724401"/>
              <a:gd name="connsiteY600" fmla="*/ 485386 h 6858000"/>
              <a:gd name="connsiteX601" fmla="*/ 3182994 w 4724401"/>
              <a:gd name="connsiteY601" fmla="*/ 828265 h 6858000"/>
              <a:gd name="connsiteX602" fmla="*/ 2892114 w 4724401"/>
              <a:gd name="connsiteY602" fmla="*/ 1172635 h 6858000"/>
              <a:gd name="connsiteX603" fmla="*/ 3021459 w 4724401"/>
              <a:gd name="connsiteY603" fmla="*/ 1035385 h 6858000"/>
              <a:gd name="connsiteX604" fmla="*/ 3153873 w 4724401"/>
              <a:gd name="connsiteY604" fmla="*/ 898971 h 6858000"/>
              <a:gd name="connsiteX605" fmla="*/ 3276511 w 4724401"/>
              <a:gd name="connsiteY605" fmla="*/ 786423 h 6858000"/>
              <a:gd name="connsiteX606" fmla="*/ 3584154 w 4724401"/>
              <a:gd name="connsiteY606" fmla="*/ 448218 h 6858000"/>
              <a:gd name="connsiteX607" fmla="*/ 3624562 w 4724401"/>
              <a:gd name="connsiteY607" fmla="*/ 367041 h 6858000"/>
              <a:gd name="connsiteX608" fmla="*/ 3766672 w 4724401"/>
              <a:gd name="connsiteY608" fmla="*/ 359429 h 6858000"/>
              <a:gd name="connsiteX609" fmla="*/ 3996338 w 4724401"/>
              <a:gd name="connsiteY609" fmla="*/ 968237 h 6858000"/>
              <a:gd name="connsiteX610" fmla="*/ 3766672 w 4724401"/>
              <a:gd name="connsiteY610" fmla="*/ 359429 h 6858000"/>
              <a:gd name="connsiteX611" fmla="*/ 3882765 w 4724401"/>
              <a:gd name="connsiteY611" fmla="*/ 0 h 6858000"/>
              <a:gd name="connsiteX612" fmla="*/ 3995099 w 4724401"/>
              <a:gd name="connsiteY612" fmla="*/ 0 h 6858000"/>
              <a:gd name="connsiteX613" fmla="*/ 4163818 w 4724401"/>
              <a:gd name="connsiteY613" fmla="*/ 234104 h 6858000"/>
              <a:gd name="connsiteX614" fmla="*/ 4172099 w 4724401"/>
              <a:gd name="connsiteY614" fmla="*/ 234207 h 6858000"/>
              <a:gd name="connsiteX615" fmla="*/ 4628589 w 4724401"/>
              <a:gd name="connsiteY615" fmla="*/ 289746 h 6858000"/>
              <a:gd name="connsiteX616" fmla="*/ 4724401 w 4724401"/>
              <a:gd name="connsiteY616" fmla="*/ 281632 h 6858000"/>
              <a:gd name="connsiteX617" fmla="*/ 4724401 w 4724401"/>
              <a:gd name="connsiteY617" fmla="*/ 330664 h 6858000"/>
              <a:gd name="connsiteX618" fmla="*/ 4657975 w 4724401"/>
              <a:gd name="connsiteY618" fmla="*/ 338772 h 6858000"/>
              <a:gd name="connsiteX619" fmla="*/ 4227047 w 4724401"/>
              <a:gd name="connsiteY619" fmla="*/ 313415 h 6858000"/>
              <a:gd name="connsiteX620" fmla="*/ 4346041 w 4724401"/>
              <a:gd name="connsiteY620" fmla="*/ 456086 h 6858000"/>
              <a:gd name="connsiteX621" fmla="*/ 4599604 w 4724401"/>
              <a:gd name="connsiteY621" fmla="*/ 723178 h 6858000"/>
              <a:gd name="connsiteX622" fmla="*/ 4724401 w 4724401"/>
              <a:gd name="connsiteY622" fmla="*/ 833497 h 6858000"/>
              <a:gd name="connsiteX623" fmla="*/ 4724401 w 4724401"/>
              <a:gd name="connsiteY623" fmla="*/ 950118 h 6858000"/>
              <a:gd name="connsiteX624" fmla="*/ 4655015 w 4724401"/>
              <a:gd name="connsiteY624" fmla="*/ 891426 h 6858000"/>
              <a:gd name="connsiteX625" fmla="*/ 4348002 w 4724401"/>
              <a:gd name="connsiteY625" fmla="*/ 2205895 h 6858000"/>
              <a:gd name="connsiteX626" fmla="*/ 4262250 w 4724401"/>
              <a:gd name="connsiteY626" fmla="*/ 2219972 h 6858000"/>
              <a:gd name="connsiteX627" fmla="*/ 4550611 w 4724401"/>
              <a:gd name="connsiteY627" fmla="*/ 817540 h 6858000"/>
              <a:gd name="connsiteX628" fmla="*/ 4564418 w 4724401"/>
              <a:gd name="connsiteY628" fmla="*/ 808293 h 6858000"/>
              <a:gd name="connsiteX629" fmla="*/ 4266388 w 4724401"/>
              <a:gd name="connsiteY629" fmla="*/ 500083 h 6858000"/>
              <a:gd name="connsiteX630" fmla="*/ 4032842 w 4724401"/>
              <a:gd name="connsiteY630" fmla="*/ 211809 h 6858000"/>
              <a:gd name="connsiteX631" fmla="*/ 3721337 w 4724401"/>
              <a:gd name="connsiteY631" fmla="*/ 0 h 6858000"/>
              <a:gd name="connsiteX632" fmla="*/ 3797544 w 4724401"/>
              <a:gd name="connsiteY632" fmla="*/ 0 h 6858000"/>
              <a:gd name="connsiteX633" fmla="*/ 3775734 w 4724401"/>
              <a:gd name="connsiteY633" fmla="*/ 95131 h 6858000"/>
              <a:gd name="connsiteX634" fmla="*/ 3724807 w 4724401"/>
              <a:gd name="connsiteY634" fmla="*/ 272257 h 6858000"/>
              <a:gd name="connsiteX635" fmla="*/ 3726844 w 4724401"/>
              <a:gd name="connsiteY635" fmla="*/ 282988 h 6858000"/>
              <a:gd name="connsiteX636" fmla="*/ 3742664 w 4724401"/>
              <a:gd name="connsiteY636" fmla="*/ 279918 h 6858000"/>
              <a:gd name="connsiteX637" fmla="*/ 4103910 w 4724401"/>
              <a:gd name="connsiteY637" fmla="*/ 1161917 h 6858000"/>
              <a:gd name="connsiteX638" fmla="*/ 4020269 w 4724401"/>
              <a:gd name="connsiteY638" fmla="*/ 1200406 h 6858000"/>
              <a:gd name="connsiteX639" fmla="*/ 3674882 w 4724401"/>
              <a:gd name="connsiteY639" fmla="*/ 488524 h 6858000"/>
              <a:gd name="connsiteX640" fmla="*/ 3132682 w 4724401"/>
              <a:gd name="connsiteY640" fmla="*/ 1072284 h 6858000"/>
              <a:gd name="connsiteX641" fmla="*/ 2716346 w 4724401"/>
              <a:gd name="connsiteY641" fmla="*/ 1276376 h 6858000"/>
              <a:gd name="connsiteX642" fmla="*/ 2716772 w 4724401"/>
              <a:gd name="connsiteY642" fmla="*/ 1255462 h 6858000"/>
              <a:gd name="connsiteX643" fmla="*/ 3471096 w 4724401"/>
              <a:gd name="connsiteY643" fmla="*/ 437072 h 6858000"/>
              <a:gd name="connsiteX644" fmla="*/ 3639057 w 4724401"/>
              <a:gd name="connsiteY644" fmla="*/ 286334 h 6858000"/>
              <a:gd name="connsiteX645" fmla="*/ 3640309 w 4724401"/>
              <a:gd name="connsiteY645" fmla="*/ 284664 h 6858000"/>
              <a:gd name="connsiteX646" fmla="*/ 3646022 w 4724401"/>
              <a:gd name="connsiteY646" fmla="*/ 276711 h 6858000"/>
              <a:gd name="connsiteX647" fmla="*/ 3707943 w 4724401"/>
              <a:gd name="connsiteY647" fmla="*/ 65958 h 6858000"/>
              <a:gd name="connsiteX648" fmla="*/ 2867960 w 4724401"/>
              <a:gd name="connsiteY648" fmla="*/ 0 h 6858000"/>
              <a:gd name="connsiteX649" fmla="*/ 2926351 w 4724401"/>
              <a:gd name="connsiteY649" fmla="*/ 0 h 6858000"/>
              <a:gd name="connsiteX650" fmla="*/ 2902823 w 4724401"/>
              <a:gd name="connsiteY650" fmla="*/ 262929 h 6858000"/>
              <a:gd name="connsiteX651" fmla="*/ 2940663 w 4724401"/>
              <a:gd name="connsiteY651" fmla="*/ 140884 h 6858000"/>
              <a:gd name="connsiteX652" fmla="*/ 2947039 w 4724401"/>
              <a:gd name="connsiteY652" fmla="*/ 122524 h 6858000"/>
              <a:gd name="connsiteX653" fmla="*/ 2984316 w 4724401"/>
              <a:gd name="connsiteY653" fmla="*/ 0 h 6858000"/>
              <a:gd name="connsiteX654" fmla="*/ 3016114 w 4724401"/>
              <a:gd name="connsiteY654" fmla="*/ 0 h 6858000"/>
              <a:gd name="connsiteX655" fmla="*/ 2979949 w 4724401"/>
              <a:gd name="connsiteY655" fmla="*/ 119274 h 6858000"/>
              <a:gd name="connsiteX656" fmla="*/ 3023879 w 4724401"/>
              <a:gd name="connsiteY656" fmla="*/ 0 h 6858000"/>
              <a:gd name="connsiteX657" fmla="*/ 3105400 w 4724401"/>
              <a:gd name="connsiteY657" fmla="*/ 0 h 6858000"/>
              <a:gd name="connsiteX658" fmla="*/ 3094669 w 4724401"/>
              <a:gd name="connsiteY658" fmla="*/ 30308 h 6858000"/>
              <a:gd name="connsiteX659" fmla="*/ 2901945 w 4724401"/>
              <a:gd name="connsiteY659" fmla="*/ 466538 h 6858000"/>
              <a:gd name="connsiteX660" fmla="*/ 2815209 w 4724401"/>
              <a:gd name="connsiteY660" fmla="*/ 497361 h 6858000"/>
              <a:gd name="connsiteX661" fmla="*/ 2844845 w 4724401"/>
              <a:gd name="connsiteY661" fmla="*/ 127638 h 6858000"/>
              <a:gd name="connsiteX662" fmla="*/ 1057230 w 4724401"/>
              <a:gd name="connsiteY662" fmla="*/ 0 h 6858000"/>
              <a:gd name="connsiteX663" fmla="*/ 1111003 w 4724401"/>
              <a:gd name="connsiteY663" fmla="*/ 0 h 6858000"/>
              <a:gd name="connsiteX664" fmla="*/ 1125553 w 4724401"/>
              <a:gd name="connsiteY664" fmla="*/ 52588 h 6858000"/>
              <a:gd name="connsiteX665" fmla="*/ 1304276 w 4724401"/>
              <a:gd name="connsiteY665" fmla="*/ 476275 h 6858000"/>
              <a:gd name="connsiteX666" fmla="*/ 1492066 w 4724401"/>
              <a:gd name="connsiteY666" fmla="*/ 886333 h 6858000"/>
              <a:gd name="connsiteX667" fmla="*/ 1423698 w 4724401"/>
              <a:gd name="connsiteY667" fmla="*/ 710817 h 6858000"/>
              <a:gd name="connsiteX668" fmla="*/ 1357609 w 4724401"/>
              <a:gd name="connsiteY668" fmla="*/ 532892 h 6858000"/>
              <a:gd name="connsiteX669" fmla="*/ 1309550 w 4724401"/>
              <a:gd name="connsiteY669" fmla="*/ 374031 h 6858000"/>
              <a:gd name="connsiteX670" fmla="*/ 1193673 w 4724401"/>
              <a:gd name="connsiteY670" fmla="*/ 49533 h 6858000"/>
              <a:gd name="connsiteX671" fmla="*/ 1164391 w 4724401"/>
              <a:gd name="connsiteY671" fmla="*/ 0 h 6858000"/>
              <a:gd name="connsiteX672" fmla="*/ 1200666 w 4724401"/>
              <a:gd name="connsiteY672" fmla="*/ 0 h 6858000"/>
              <a:gd name="connsiteX673" fmla="*/ 1223408 w 4724401"/>
              <a:gd name="connsiteY673" fmla="*/ 38996 h 6858000"/>
              <a:gd name="connsiteX674" fmla="*/ 1339635 w 4724401"/>
              <a:gd name="connsiteY674" fmla="*/ 365517 h 6858000"/>
              <a:gd name="connsiteX675" fmla="*/ 1387469 w 4724401"/>
              <a:gd name="connsiteY675" fmla="*/ 523079 h 6858000"/>
              <a:gd name="connsiteX676" fmla="*/ 1452685 w 4724401"/>
              <a:gd name="connsiteY676" fmla="*/ 699806 h 6858000"/>
              <a:gd name="connsiteX677" fmla="*/ 1492092 w 4724401"/>
              <a:gd name="connsiteY677" fmla="*/ 800424 h 6858000"/>
              <a:gd name="connsiteX678" fmla="*/ 1455302 w 4724401"/>
              <a:gd name="connsiteY678" fmla="*/ 632913 h 6858000"/>
              <a:gd name="connsiteX679" fmla="*/ 1222336 w 4724401"/>
              <a:gd name="connsiteY679" fmla="*/ 9480 h 6858000"/>
              <a:gd name="connsiteX680" fmla="*/ 1214634 w 4724401"/>
              <a:gd name="connsiteY680" fmla="*/ 0 h 6858000"/>
              <a:gd name="connsiteX681" fmla="*/ 1289827 w 4724401"/>
              <a:gd name="connsiteY681" fmla="*/ 0 h 6858000"/>
              <a:gd name="connsiteX682" fmla="*/ 1321076 w 4724401"/>
              <a:gd name="connsiteY682" fmla="*/ 59722 h 6858000"/>
              <a:gd name="connsiteX683" fmla="*/ 1512579 w 4724401"/>
              <a:gd name="connsiteY683" fmla="*/ 626441 h 6858000"/>
              <a:gd name="connsiteX684" fmla="*/ 1506076 w 4724401"/>
              <a:gd name="connsiteY684" fmla="*/ 1089289 h 6858000"/>
              <a:gd name="connsiteX685" fmla="*/ 1486346 w 4724401"/>
              <a:gd name="connsiteY685" fmla="*/ 1079919 h 6858000"/>
              <a:gd name="connsiteX686" fmla="*/ 1070511 w 4724401"/>
              <a:gd name="connsiteY686" fmla="*/ 48609 h 6858000"/>
              <a:gd name="connsiteX687" fmla="*/ 43151 w 4724401"/>
              <a:gd name="connsiteY687" fmla="*/ 0 h 6858000"/>
              <a:gd name="connsiteX688" fmla="*/ 95283 w 4724401"/>
              <a:gd name="connsiteY688" fmla="*/ 0 h 6858000"/>
              <a:gd name="connsiteX689" fmla="*/ 300708 w 4724401"/>
              <a:gd name="connsiteY689" fmla="*/ 154571 h 6858000"/>
              <a:gd name="connsiteX690" fmla="*/ 530414 w 4724401"/>
              <a:gd name="connsiteY690" fmla="*/ 354673 h 6858000"/>
              <a:gd name="connsiteX691" fmla="*/ 333785 w 4724401"/>
              <a:gd name="connsiteY691" fmla="*/ 161564 h 6858000"/>
              <a:gd name="connsiteX692" fmla="*/ 147005 w 4724401"/>
              <a:gd name="connsiteY692" fmla="*/ 0 h 6858000"/>
              <a:gd name="connsiteX693" fmla="*/ 272509 w 4724401"/>
              <a:gd name="connsiteY693" fmla="*/ 0 h 6858000"/>
              <a:gd name="connsiteX694" fmla="*/ 326276 w 4724401"/>
              <a:gd name="connsiteY694" fmla="*/ 45847 h 6858000"/>
              <a:gd name="connsiteX695" fmla="*/ 823759 w 4724401"/>
              <a:gd name="connsiteY695" fmla="*/ 574145 h 6858000"/>
              <a:gd name="connsiteX696" fmla="*/ 811254 w 4724401"/>
              <a:gd name="connsiteY696" fmla="*/ 665546 h 6858000"/>
              <a:gd name="connsiteX697" fmla="*/ 154042 w 4724401"/>
              <a:gd name="connsiteY697" fmla="*/ 261522 h 6858000"/>
              <a:gd name="connsiteX698" fmla="*/ 13550 w 4724401"/>
              <a:gd name="connsiteY698" fmla="*/ 158423 h 6858000"/>
              <a:gd name="connsiteX699" fmla="*/ 0 w 4724401"/>
              <a:gd name="connsiteY699" fmla="*/ 146618 h 6858000"/>
              <a:gd name="connsiteX700" fmla="*/ 0 w 4724401"/>
              <a:gd name="connsiteY700" fmla="*/ 59161 h 6858000"/>
              <a:gd name="connsiteX701" fmla="*/ 45427 w 4724401"/>
              <a:gd name="connsiteY701" fmla="*/ 101078 h 6858000"/>
              <a:gd name="connsiteX702" fmla="*/ 630103 w 4724401"/>
              <a:gd name="connsiteY702" fmla="*/ 485885 h 6858000"/>
              <a:gd name="connsiteX703" fmla="*/ 532040 w 4724401"/>
              <a:gd name="connsiteY703" fmla="*/ 399359 h 6858000"/>
              <a:gd name="connsiteX704" fmla="*/ 517618 w 4724401"/>
              <a:gd name="connsiteY704" fmla="*/ 385726 h 6858000"/>
              <a:gd name="connsiteX705" fmla="*/ 285074 w 4724401"/>
              <a:gd name="connsiteY705" fmla="*/ 18275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</a:cxnLst>
            <a:rect l="l" t="t" r="r" b="b"/>
            <a:pathLst>
              <a:path w="47244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4724401" y="6289099"/>
                </a:moveTo>
                <a:lnTo>
                  <a:pt x="4724401" y="6407899"/>
                </a:lnTo>
                <a:lnTo>
                  <a:pt x="4689678" y="6440241"/>
                </a:ln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593999" y="6408904"/>
                  <a:pt x="4626518" y="6376648"/>
                  <a:pt x="4660205" y="6345369"/>
                </a:cubicBezTo>
                <a:close/>
                <a:moveTo>
                  <a:pt x="4724401" y="6198577"/>
                </a:moveTo>
                <a:lnTo>
                  <a:pt x="4724401" y="6238480"/>
                </a:lnTo>
                <a:lnTo>
                  <a:pt x="4689789" y="6268382"/>
                </a:ln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lose/>
                <a:moveTo>
                  <a:pt x="4724401" y="5924240"/>
                </a:moveTo>
                <a:lnTo>
                  <a:pt x="4724401" y="6044002"/>
                </a:lnTo>
                <a:lnTo>
                  <a:pt x="4695216" y="6071545"/>
                </a:lnTo>
                <a:cubicBezTo>
                  <a:pt x="4548599" y="6220767"/>
                  <a:pt x="4426366" y="6399245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49147" y="6364728"/>
                  <a:pt x="4472301" y="6179172"/>
                  <a:pt x="4620848" y="6021419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lnTo>
                  <a:pt x="2665418" y="6132756"/>
                </a:ln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cubicBezTo>
                  <a:pt x="1766288" y="5450544"/>
                  <a:pt x="1795121" y="5449390"/>
                  <a:pt x="1824397" y="5447757"/>
                </a:cubicBez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724401" y="5202141"/>
                </a:moveTo>
                <a:lnTo>
                  <a:pt x="4724401" y="5319690"/>
                </a:lnTo>
                <a:lnTo>
                  <a:pt x="4690088" y="5349711"/>
                </a:lnTo>
                <a:cubicBezTo>
                  <a:pt x="4608685" y="5427949"/>
                  <a:pt x="4537495" y="5522778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cubicBezTo>
                  <a:pt x="4364015" y="5738366"/>
                  <a:pt x="4369890" y="5733933"/>
                  <a:pt x="4376219" y="5729027"/>
                </a:cubicBez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lnTo>
                  <a:pt x="4724401" y="5415874"/>
                </a:lnTo>
                <a:lnTo>
                  <a:pt x="4724401" y="5461678"/>
                </a:lnTo>
                <a:lnTo>
                  <a:pt x="4718341" y="5468043"/>
                </a:ln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601957" y="5591693"/>
                  <a:pt x="4641858" y="5563143"/>
                  <a:pt x="4682209" y="5532923"/>
                </a:cubicBezTo>
                <a:lnTo>
                  <a:pt x="4724401" y="5499248"/>
                </a:lnTo>
                <a:lnTo>
                  <a:pt x="4724401" y="5608295"/>
                </a:lnTo>
                <a:lnTo>
                  <a:pt x="4713577" y="5616803"/>
                </a:ln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616120" y="5290612"/>
                  <a:pt x="4648400" y="5259282"/>
                  <a:pt x="4682005" y="5231398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cubicBezTo>
                  <a:pt x="2826662" y="5016937"/>
                  <a:pt x="2852553" y="5023818"/>
                  <a:pt x="2879408" y="5031590"/>
                </a:cubicBez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195984" y="4765295"/>
                  <a:pt x="4406452" y="4726316"/>
                  <a:pt x="4618309" y="4699202"/>
                </a:cubicBezTo>
                <a:lnTo>
                  <a:pt x="4724401" y="4687606"/>
                </a:lnTo>
                <a:lnTo>
                  <a:pt x="4724401" y="4773345"/>
                </a:lnTo>
                <a:lnTo>
                  <a:pt x="4671155" y="4778608"/>
                </a:lnTo>
                <a:cubicBezTo>
                  <a:pt x="4474613" y="4803290"/>
                  <a:pt x="4279364" y="4838457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cubicBezTo>
                  <a:pt x="2766432" y="5397515"/>
                  <a:pt x="2740950" y="5412509"/>
                  <a:pt x="2714982" y="5427051"/>
                </a:cubicBez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lnTo>
                  <a:pt x="1794914" y="6858000"/>
                </a:ln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lnTo>
                  <a:pt x="1203671" y="6858000"/>
                </a:lnTo>
                <a:lnTo>
                  <a:pt x="1143180" y="6858000"/>
                </a:lnTo>
                <a:lnTo>
                  <a:pt x="1142176" y="6766045"/>
                </a:ln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24401" y="4275524"/>
                </a:lnTo>
                <a:lnTo>
                  <a:pt x="4724401" y="4519331"/>
                </a:lnTo>
                <a:lnTo>
                  <a:pt x="4695727" y="4489837"/>
                </a:lnTo>
                <a:cubicBezTo>
                  <a:pt x="4513213" y="4341718"/>
                  <a:pt x="4213060" y="4286653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4287835" y="3252276"/>
                </a:moveTo>
                <a:cubicBezTo>
                  <a:pt x="4291252" y="3250181"/>
                  <a:pt x="4296821" y="3251122"/>
                  <a:pt x="4305321" y="3256953"/>
                </a:cubicBezTo>
                <a:cubicBezTo>
                  <a:pt x="4417921" y="3335817"/>
                  <a:pt x="4526830" y="3418438"/>
                  <a:pt x="4633631" y="3503706"/>
                </a:cubicBezTo>
                <a:lnTo>
                  <a:pt x="4724401" y="3579225"/>
                </a:lnTo>
                <a:lnTo>
                  <a:pt x="4724401" y="3637622"/>
                </a:lnTo>
                <a:lnTo>
                  <a:pt x="4594837" y="3532274"/>
                </a:ln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09378" y="3558235"/>
                  <a:pt x="4660155" y="3608017"/>
                  <a:pt x="4709959" y="3658245"/>
                </a:cubicBezTo>
                <a:lnTo>
                  <a:pt x="4724401" y="3673072"/>
                </a:lnTo>
                <a:lnTo>
                  <a:pt x="4724401" y="3718516"/>
                </a:lnTo>
                <a:lnTo>
                  <a:pt x="4642986" y="3635718"/>
                </a:lnTo>
                <a:cubicBezTo>
                  <a:pt x="4577419" y="3571274"/>
                  <a:pt x="4510044" y="3508184"/>
                  <a:pt x="4440129" y="3448571"/>
                </a:cubicBezTo>
                <a:cubicBezTo>
                  <a:pt x="4477976" y="3543407"/>
                  <a:pt x="4595539" y="3666345"/>
                  <a:pt x="4700658" y="3767518"/>
                </a:cubicBezTo>
                <a:lnTo>
                  <a:pt x="4724401" y="3790032"/>
                </a:lnTo>
                <a:lnTo>
                  <a:pt x="4724401" y="3871856"/>
                </a:lnTo>
                <a:lnTo>
                  <a:pt x="4649232" y="3785028"/>
                </a:lnTo>
                <a:cubicBezTo>
                  <a:pt x="4512119" y="3616669"/>
                  <a:pt x="4392441" y="3442504"/>
                  <a:pt x="4294126" y="3303048"/>
                </a:cubicBezTo>
                <a:cubicBezTo>
                  <a:pt x="4286701" y="3292165"/>
                  <a:pt x="4277584" y="3258559"/>
                  <a:pt x="4287835" y="3252276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20772" y="276387"/>
                  <a:pt x="4473568" y="294979"/>
                  <a:pt x="4628589" y="289746"/>
                </a:cubicBezTo>
                <a:lnTo>
                  <a:pt x="4724401" y="281632"/>
                </a:lnTo>
                <a:lnTo>
                  <a:pt x="4724401" y="330664"/>
                </a:lnTo>
                <a:lnTo>
                  <a:pt x="4657975" y="338772"/>
                </a:lnTo>
                <a:cubicBezTo>
                  <a:pt x="4512264" y="350060"/>
                  <a:pt x="4368090" y="341672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427343" y="550152"/>
                  <a:pt x="4511990" y="638932"/>
                  <a:pt x="4599604" y="723178"/>
                </a:cubicBezTo>
                <a:lnTo>
                  <a:pt x="4724401" y="833497"/>
                </a:lnTo>
                <a:lnTo>
                  <a:pt x="4724401" y="950118"/>
                </a:lnTo>
                <a:lnTo>
                  <a:pt x="4655015" y="891426"/>
                </a:ln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199"/>
            <a:ext cx="11734801" cy="5943602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2" descr="Old Parish – Christmas Tree Festival">
            <a:extLst>
              <a:ext uri="{FF2B5EF4-FFF2-40B4-BE49-F238E27FC236}">
                <a16:creationId xmlns:a16="http://schemas.microsoft.com/office/drawing/2014/main" id="{6BB91A33-6CBE-C36E-2625-53315A9E09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2" r="889" b="-3"/>
          <a:stretch/>
        </p:blipFill>
        <p:spPr bwMode="auto">
          <a:xfrm>
            <a:off x="1750893" y="990597"/>
            <a:ext cx="3051412" cy="487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1DBC0-8B00-2085-3E92-0F54E13BB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0779" y="2310064"/>
            <a:ext cx="6104019" cy="28715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alpha val="5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Воспользуйтесь праздником Рождества, чтобы собрать особое пожертвование</a:t>
            </a:r>
            <a:r>
              <a:rPr lang="en-US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alpha val="5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</a:p>
          <a:p>
            <a:endParaRPr lang="en-US" sz="1800" dirty="0">
              <a:solidFill>
                <a:schemeClr val="tx1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554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EA2C28CD-5687-29C8-4F17-A2D84BC4D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97576" y="511293"/>
            <a:ext cx="3788593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E2233-EFAF-D47F-D0AF-018B98862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2213045"/>
            <a:ext cx="5458838" cy="245521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Отправьте письмо или позвоните членам церкви, поблагодарив их за верность</a:t>
            </a:r>
            <a:r>
              <a:rPr lang="en-US" b="1" kern="1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678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Poor church, for the poor | Cartoon Movement">
            <a:extLst>
              <a:ext uri="{FF2B5EF4-FFF2-40B4-BE49-F238E27FC236}">
                <a16:creationId xmlns:a16="http://schemas.microsoft.com/office/drawing/2014/main" id="{3A621921-0C37-463D-F769-3C12B05BBB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3"/>
          <a:stretch/>
        </p:blipFill>
        <p:spPr bwMode="auto">
          <a:xfrm>
            <a:off x="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DE2E1-EB13-17B2-5678-49CE95128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1700806"/>
            <a:ext cx="4518609" cy="390858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денег в некоторых церквях не означает, что церковь бедна. Возможно, это плохое руководство</a:t>
            </a:r>
            <a:r>
              <a:rPr lang="en-US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58580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HURCH FINANCES - The Free Methodist Church in Canada">
            <a:extLst>
              <a:ext uri="{FF2B5EF4-FFF2-40B4-BE49-F238E27FC236}">
                <a16:creationId xmlns:a16="http://schemas.microsoft.com/office/drawing/2014/main" id="{39387374-325F-6D89-F340-FE20B582A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6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08A37-84DF-D850-3FE5-0821FB290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579" y="3752850"/>
            <a:ext cx="11107817" cy="3105140"/>
          </a:xfrm>
        </p:spPr>
        <p:txBody>
          <a:bodyPr anchor="ctr">
            <a:normAutofit/>
          </a:bodyPr>
          <a:lstStyle/>
          <a:p>
            <a:pPr marL="0" indent="0" algn="ctr">
              <a:spcAft>
                <a:spcPts val="800"/>
              </a:spcAft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Мы никогда не должны воспринимать пожертвование как обязанность, но как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преимущество, предопределенное Богом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развития нашего характера и обретения радости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Пожертвование – это преимущество, дарованное нам Богом.</a:t>
            </a:r>
          </a:p>
          <a:p>
            <a:pPr marL="0" indent="0" algn="just">
              <a:spcAft>
                <a:spcPts val="800"/>
              </a:spcAft>
              <a:buNone/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8267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0" name="Rectangle 205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B37F9-7099-31A4-BF0E-49A02F5C8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ФИНАНСОВЫЕ ПРОБЛЕМЫ</a:t>
            </a:r>
            <a:endParaRPr lang="en-US" sz="36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2" name="Rectangle 206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15DC-3423-71A0-DE7C-0985F8B56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10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Культура бедности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Недостаток наставления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Другие причины.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4,763 Broken Budget Royalty-Free Images, Stock Photos &amp; Pictures |  Shutterstock">
            <a:extLst>
              <a:ext uri="{FF2B5EF4-FFF2-40B4-BE49-F238E27FC236}">
                <a16:creationId xmlns:a16="http://schemas.microsoft.com/office/drawing/2014/main" id="{9E983AC7-BD36-4BAE-238E-B76945BF7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7738" y="1202059"/>
            <a:ext cx="5628018" cy="422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486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25" name="Oval 9224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Blessing, giving, offering...">
            <a:extLst>
              <a:ext uri="{FF2B5EF4-FFF2-40B4-BE49-F238E27FC236}">
                <a16:creationId xmlns:a16="http://schemas.microsoft.com/office/drawing/2014/main" id="{A0BBDF27-ADF4-3E93-5F4D-57CD25F82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" r="29213" b="1"/>
          <a:stretch/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7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29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81901-AC1C-0D07-4D63-AB0E2C3E9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0572" y="1720241"/>
            <a:ext cx="4833134" cy="4184449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ru-RU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Добросовестное принесение пожертвований должно быть</a:t>
            </a:r>
            <a:r>
              <a:rPr lang="ru-RU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70AD4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одним из первых дел,</a:t>
            </a:r>
            <a:r>
              <a:rPr lang="ru-RU" sz="3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5B9BD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которые мы совершаем на нашем христианском пути.</a:t>
            </a:r>
            <a:endParaRPr lang="ru-RU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ru-RU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9231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9233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843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4" name="Rectangle 10253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6 Simple Steps to Launch a Planned Giving Program - Lewis Center for Church  Leadership">
            <a:extLst>
              <a:ext uri="{FF2B5EF4-FFF2-40B4-BE49-F238E27FC236}">
                <a16:creationId xmlns:a16="http://schemas.microsoft.com/office/drawing/2014/main" id="{9414E064-A0F0-DAAC-AE2F-DF2383842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3" r="3541" b="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6" name="Rectangle 10255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30B9E2-44EA-4B74-BF13-1BE379CC4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402" y="743447"/>
            <a:ext cx="3915702" cy="118160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БОЖЬЕ ОБЕТОВАНИЕ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9D594-91EC-B2D9-D45F-39815D557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5403" y="2911633"/>
            <a:ext cx="4157280" cy="3427522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ru-RU" sz="3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Верный человек богат благословениями</a:t>
            </a:r>
            <a:r>
              <a:rPr lang="ru-RU" sz="3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 algn="just">
              <a:spcAft>
                <a:spcPts val="800"/>
              </a:spcAft>
              <a:buNone/>
            </a:pP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Притч. 28:20</a:t>
            </a:r>
            <a:r>
              <a:rPr lang="en-US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11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ut-out of a house tied with a green ribbon">
            <a:extLst>
              <a:ext uri="{FF2B5EF4-FFF2-40B4-BE49-F238E27FC236}">
                <a16:creationId xmlns:a16="http://schemas.microsoft.com/office/drawing/2014/main" id="{DBFB7AB7-02E6-D7A1-979D-CB951449C8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tx1"/>
              </a:gs>
              <a:gs pos="35000">
                <a:schemeClr val="tx1">
                  <a:alpha val="77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BB8A54-1BA1-1DB9-B153-D08C91763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7" y="743446"/>
            <a:ext cx="5977961" cy="3936837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увеличить пожертвования местной церкви как минимум на 30%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01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1" y="495993"/>
            <a:ext cx="4343458" cy="5638831"/>
          </a:xfrm>
          <a:noFill/>
        </p:spPr>
        <p:txBody>
          <a:bodyPr rtlCol="0" anchor="ctr"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4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НЕВЕРНАЯ</a:t>
            </a:r>
            <a:r>
              <a:rPr lang="en-US" sz="4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МОТИВАЦИЯ</a:t>
            </a:r>
            <a:endParaRPr lang="pt-BR" sz="42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4E470F-71CD-FF06-EFA4-C52B5E4384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938192"/>
              </p:ext>
            </p:extLst>
          </p:nvPr>
        </p:nvGraphicFramePr>
        <p:xfrm>
          <a:off x="5696737" y="866585"/>
          <a:ext cx="4690291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3E7299-3489-4B4C-5FA3-B0875110F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416" y="479493"/>
            <a:ext cx="5889402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ВЕРНАЯ МОТИВАЦИЯ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2" descr="Asher Yatzar: Giving Thanks for Bodily Imperfections | My Jewish Learning">
            <a:extLst>
              <a:ext uri="{FF2B5EF4-FFF2-40B4-BE49-F238E27FC236}">
                <a16:creationId xmlns:a16="http://schemas.microsoft.com/office/drawing/2014/main" id="{D0F6FA08-734C-9A7B-FD40-4EDF82573B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5" r="5114" b="3"/>
          <a:stretch/>
        </p:blipFill>
        <p:spPr bwMode="auto">
          <a:xfrm>
            <a:off x="703182" y="1474801"/>
            <a:ext cx="4777381" cy="3738653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3710DB-97F5-DDA9-D680-0825E0231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563" y="1644336"/>
            <a:ext cx="5873237" cy="4192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Большую часть денег, которые поступают в церковь, можно назвать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не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пожертвованием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Возможно, это происходит потому, что акцент делается на потребностях, а не на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 выражать любовь и благодарность Богу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302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127B9-22AB-36A0-986E-B2B82E7B9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1" y="1545672"/>
            <a:ext cx="4307305" cy="4491559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Поставьте самого умелого и убеждающего человека за кафедру, чтобы он объявлял о пожертвованиях.</a:t>
            </a:r>
          </a:p>
        </p:txBody>
      </p:sp>
      <p:pic>
        <p:nvPicPr>
          <p:cNvPr id="4" name="Picture 12" descr="j0124619">
            <a:extLst>
              <a:ext uri="{FF2B5EF4-FFF2-40B4-BE49-F238E27FC236}">
                <a16:creationId xmlns:a16="http://schemas.microsoft.com/office/drawing/2014/main" id="{D3B3F93C-7287-D76D-5C67-B65F7F811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765" y="1257299"/>
            <a:ext cx="4622700" cy="4491559"/>
          </a:xfrm>
          <a:prstGeom prst="rect">
            <a:avLst/>
          </a:prstGeom>
          <a:noFill/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50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7" descr="j0230754">
            <a:extLst>
              <a:ext uri="{FF2B5EF4-FFF2-40B4-BE49-F238E27FC236}">
                <a16:creationId xmlns:a16="http://schemas.microsoft.com/office/drawing/2014/main" id="{956DF44F-3814-BA14-9965-EAED5A623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98" y="918640"/>
            <a:ext cx="3759228" cy="45890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06338-D0D7-3670-58F2-07C2334A4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1960724"/>
            <a:ext cx="5754896" cy="3197464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Всякий, выходящий за кафедру, должен сделать пожертвование.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66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enefits of Online Giving for Small Churches | Vanco">
            <a:extLst>
              <a:ext uri="{FF2B5EF4-FFF2-40B4-BE49-F238E27FC236}">
                <a16:creationId xmlns:a16="http://schemas.microsoft.com/office/drawing/2014/main" id="{82C8FFD7-72BF-DD48-9C13-88D362DBA5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5" name="Rectangle 717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859AA6-5EF8-8F6E-E15E-8BBE5B225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Побуждайте к онлайн пожертвованиям.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77" name="Straight Connector 717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79" name="Straight Connector 717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646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A7291-9ED0-DFC6-06DB-C62B79C89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109" y="1996595"/>
            <a:ext cx="5262575" cy="35119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Обучайте диаконов церкви.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4">
            <a:extLst>
              <a:ext uri="{FF2B5EF4-FFF2-40B4-BE49-F238E27FC236}">
                <a16:creationId xmlns:a16="http://schemas.microsoft.com/office/drawing/2014/main" id="{0285E87D-FB4B-7B30-233F-BA1BF6F98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7738" y="1414592"/>
            <a:ext cx="5628018" cy="379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404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280</Words>
  <Application>Microsoft Macintosh PowerPoint</Application>
  <PresentationFormat>Широкоэкранный</PresentationFormat>
  <Paragraphs>46</Paragraphs>
  <Slides>21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Times New Roman</vt:lpstr>
      <vt:lpstr>Office Theme</vt:lpstr>
      <vt:lpstr>КАК УВЕЛИЧИТЬ  ЦЕРКОВНЫЕ РЕСУРСЫ</vt:lpstr>
      <vt:lpstr>ФИНАНСОВЫЕ ПРОБЛЕМЫ</vt:lpstr>
      <vt:lpstr>Как увеличить пожертвования местной церкви как минимум на 30%</vt:lpstr>
      <vt:lpstr>НЕВЕРНАЯ МОТИВАЦИЯ</vt:lpstr>
      <vt:lpstr>ВЕРНАЯ МОТИВАЦИЯ</vt:lpstr>
      <vt:lpstr>Презентация PowerPoint</vt:lpstr>
      <vt:lpstr>Презентация PowerPoint</vt:lpstr>
      <vt:lpstr>Побуждайте к онлайн пожертвованиям.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Проинструктируйте диаконов относительно литургического аспекта сбора пожертвований.</vt:lpstr>
      <vt:lpstr>Как увеличить пожертвования церкви в 10 раз.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БОЖЬЕ ОБЕТОВАНИЕ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УВЕЛИЧИТЬ  ЦЕРКОВНЫЕ РЕСУРСЫ</dc:title>
  <dc:creator>Arrais, Jonas</dc:creator>
  <cp:lastModifiedBy>Aleksandr Kapustin</cp:lastModifiedBy>
  <cp:revision>13</cp:revision>
  <dcterms:created xsi:type="dcterms:W3CDTF">2024-08-15T23:46:47Z</dcterms:created>
  <dcterms:modified xsi:type="dcterms:W3CDTF">2026-06-18T07:13:19Z</dcterms:modified>
</cp:coreProperties>
</file>