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notesMasterIdLst>
    <p:notesMasterId r:id="rId57"/>
  </p:notesMasterIdLst>
  <p:sldIdLst>
    <p:sldId id="256" r:id="rId2"/>
    <p:sldId id="257" r:id="rId3"/>
    <p:sldId id="258" r:id="rId4"/>
    <p:sldId id="319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9" r:id="rId22"/>
    <p:sldId id="280" r:id="rId23"/>
    <p:sldId id="281" r:id="rId24"/>
    <p:sldId id="282" r:id="rId25"/>
    <p:sldId id="283" r:id="rId26"/>
    <p:sldId id="285" r:id="rId27"/>
    <p:sldId id="290" r:id="rId28"/>
    <p:sldId id="286" r:id="rId29"/>
    <p:sldId id="287" r:id="rId30"/>
    <p:sldId id="288" r:id="rId31"/>
    <p:sldId id="289" r:id="rId32"/>
    <p:sldId id="293" r:id="rId33"/>
    <p:sldId id="294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73987" autoAdjust="0"/>
  </p:normalViewPr>
  <p:slideViewPr>
    <p:cSldViewPr snapToGrid="0">
      <p:cViewPr varScale="1">
        <p:scale>
          <a:sx n="85" d="100"/>
          <a:sy n="85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8223C-2D10-A54C-9827-9E2A977566A7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1B890-70B4-7548-A0AE-E893DBC72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66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55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85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37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Если Бога нет в нашей повседневной жизни, как мы можем по-настоящему служить Ему?</a:t>
            </a:r>
            <a:br>
              <a:rPr lang="ru-RU" dirty="0"/>
            </a:br>
            <a:r>
              <a:rPr lang="ru-RU" dirty="0"/>
              <a:t>Наши отношения с людьми отражают наши отношения с Богом.</a:t>
            </a:r>
            <a:br>
              <a:rPr lang="ru-RU" dirty="0"/>
            </a:br>
            <a:r>
              <a:rPr lang="ru-RU" dirty="0"/>
              <a:t>Когда наши отношения с Богом ослабевают, это неизбежно сказывается и на наших отношениях с окружающими.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54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10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06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245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51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60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76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503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461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032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7115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797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498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87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1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72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52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05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19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43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4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B1B890-70B4-7548-A0AE-E893DBC725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90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C81A0-FB7A-4357-8B37-1EC930D1E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3999"/>
            <a:ext cx="10668000" cy="19859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C075C-7238-4F43-87E7-63A35BE69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809999"/>
            <a:ext cx="10667998" cy="19859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67EEB-ABA8-4DA9-803B-0C6CD8A12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FD314-1E75-41B9-A585-4F4A32A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CC8E8-C649-4A81-BF53-F078B2A9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278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CE73F-2F7C-4941-9B13-ACB43A49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523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C107E-F2BE-4057-B06B-1E50FD12B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3048000"/>
            <a:ext cx="10668000" cy="3048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9D7D8-1932-4215-A6E0-C16DA0DD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8B662-65E3-47B2-AD95-B041B57F3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3DBC5-88B5-4F2A-A0E3-752CB421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69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599DF-5B13-4800-ADD7-3A2A2F1C4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23999"/>
            <a:ext cx="2705100" cy="4572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91E12-22D9-4DA9-A336-EA6A8B9B5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1524000"/>
            <a:ext cx="7620000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2A1D5-B7EF-43A4-81EF-B5A7EA35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09DFB-4410-42BF-B886-C984E3A5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487E8-E9A0-429E-88E5-34B1BE86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A6A6-C260-4F8B-99DF-249C907B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6F8CB-5C97-4437-A672-4E43D0E5A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0C990-05C1-4ECD-A899-722057AE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9811C-37A0-4DD1-8607-EFD4226E5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AB506-9570-4D3E-804F-A184A73D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06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69B8-DEA4-4F12-9078-ECD731F2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30351"/>
            <a:ext cx="10668000" cy="2279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D1F3B-E79C-4822-999D-205B0E76C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4"/>
            <a:ext cx="10668000" cy="118318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5166-621E-4C71-A40F-64E51453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8A175-E39F-477F-997B-99FF8677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115F-5456-4FA3-8484-B1806E7C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5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8BC5C-CCF0-4BA5-B102-213AC6FD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7E63-3B4F-4C2F-A87C-9533227EB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ACE3E-2FED-4289-B138-3EC282690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0" y="3048000"/>
            <a:ext cx="4572000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5DB51-20DA-4BEF-90BA-DDD37DC0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D22E1-F0DB-4CB7-B2E3-D578EEAA6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9146B-54D6-4291-8EA2-64300248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8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4AE7-507A-4E14-96E2-5412FF8EA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7048"/>
            <a:ext cx="10668000" cy="7589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EE83-2945-4C22-9597-57F1F1262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2494D-AD1D-4CB7-A17C-B69079113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3059113"/>
            <a:ext cx="4572000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3E4950-830D-4EE3-9F51-DD730255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7998" y="2286000"/>
            <a:ext cx="4572001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F244AA-BDAA-4FDD-B742-449DF9057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3059113"/>
            <a:ext cx="4571998" cy="3036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78494-ECE0-41D2-97E2-CFAC0434A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5E4C20-6CC5-4259-B554-B19F1A7A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9AB13-CCCC-4074-9B66-CE0B3790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4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FB5FF-4FD1-4CE4-BBC5-E6402FE0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381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71AAD-C5B9-485B-84DD-60DAFD5F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CACFF-0406-4EE2-9E8F-F594B952C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A47E-1990-4B6B-BCCB-75B6F213A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12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C8FE4C-64F1-4C88-9D30-17F8131E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5D8FB3-6FA4-40A7-BDBF-76CD0F22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49F41-A021-4490-BB80-C89DF0293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8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CEF60-874B-45DE-BF65-CF0D0857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3821113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757B0-722D-425F-8BD4-9CD9093BC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1524000"/>
            <a:ext cx="6096000" cy="3810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B0F60-AADF-41C3-8BFC-B405E0A3F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3048000"/>
            <a:ext cx="3821113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B1E11-97B6-42FD-9F45-6EDC3B83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7DA9-F910-4337-99A2-91F4EA361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A2F2-339E-4406-9A90-534A38C5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9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1599-6E07-4A55-9B93-4CA5EFE3F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524000"/>
            <a:ext cx="3810000" cy="15240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C2D26-DACA-4941-955E-18F7E23675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3999" y="1524000"/>
            <a:ext cx="6095999" cy="381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DB26D-C5B0-41D6-A75F-F89A87BE24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3048000"/>
            <a:ext cx="3810000" cy="304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04B6-48DF-41FA-A089-8C83BBA6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7BDD-E64A-4D27-8978-82FFCA18A12C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FB82F-A17A-4BC7-A522-CD934BC3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C530C-8824-4BE3-884E-2AFF30B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3A852-0206-46AC-B0EB-645612933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2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B49B9-8C94-4604-AEEE-CB5051962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204E-CAF5-48A1-928F-757507EC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40D12-4B42-4790-8677-C9250F3CD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401594"/>
            <a:ext cx="30480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4D57BDD-E64A-4D27-8978-82FFCA18A12C}" type="datetimeFigureOut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B17CD-6C27-4CD1-B20D-EA4B8E54F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A934F-C817-4C99-A2CF-C763A3F20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fld id="{D643A852-0206-46AC-B0EB-6456129331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3194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50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j0433158.jpg">
            <a:extLst>
              <a:ext uri="{FF2B5EF4-FFF2-40B4-BE49-F238E27FC236}">
                <a16:creationId xmlns:a16="http://schemas.microsoft.com/office/drawing/2014/main" id="{3C1DA8C3-C6A8-57CD-4583-4610BB4B428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2000" y="1275244"/>
            <a:ext cx="4670612" cy="33978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4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6725EBB-9EA9-A04A-3E32-6EAB52AE9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5232" y="1082631"/>
            <a:ext cx="5614148" cy="272736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altLang="en-US" sz="4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значит быть пастором?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E4576F-0652-8A43-2E0A-BB468DFE5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4452" y="3809999"/>
            <a:ext cx="3939990" cy="111162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ru-RU" dirty="0" err="1"/>
              <a:t>Джонас</a:t>
            </a:r>
            <a:r>
              <a:rPr lang="ru-RU" dirty="0"/>
              <a:t> </a:t>
            </a:r>
            <a:r>
              <a:rPr lang="ru-RU" dirty="0" err="1"/>
              <a:t>Арраис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699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2" name="Rectangle 9231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Going From The Historical Jesus To The Jesus Of Faith Is, 56% OFF">
            <a:extLst>
              <a:ext uri="{FF2B5EF4-FFF2-40B4-BE49-F238E27FC236}">
                <a16:creationId xmlns:a16="http://schemas.microsoft.com/office/drawing/2014/main" id="{575A6E22-1938-95C4-5C2F-89D41BD54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68" b="-3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4" name="Freeform: Shape 9233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36" name="Freeform: Shape 9235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288D9-FAA1-3222-0C32-4B872AEA1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7739" y="1719255"/>
            <a:ext cx="6929434" cy="304800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/>
              <a:t>«</a:t>
            </a:r>
            <a:r>
              <a:rPr lang="ru-RU" sz="3200" dirty="0"/>
              <a:t>Вы сможете уподобляться Ему лишь в том случае, если будете любить Его, подражать Ему и полагаться на Него</a:t>
            </a:r>
            <a:r>
              <a:rPr lang="ru-RU" sz="3200" b="1" dirty="0"/>
              <a:t>».</a:t>
            </a:r>
            <a:br>
              <a:rPr lang="ru-RU" sz="3200" dirty="0"/>
            </a:br>
            <a:r>
              <a:rPr lang="ru-RU" sz="3200" i="1" dirty="0"/>
              <a:t>Путь ко Христу, с. 66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7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7" name="Rectangle 1025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0E84E-BF73-DB37-BC85-FEFD7FFC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466722"/>
            <a:ext cx="6095998" cy="976312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pPr algn="ctr"/>
            <a:r>
              <a:rPr lang="en-US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2. </a:t>
            </a:r>
            <a:r>
              <a:rPr lang="ru-RU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Хороший проповедник</a:t>
            </a:r>
            <a:endParaRPr lang="en-US" kern="12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Preaching Difficult Doctrines (Without Splitting the Church!) — Pastor Well">
            <a:extLst>
              <a:ext uri="{FF2B5EF4-FFF2-40B4-BE49-F238E27FC236}">
                <a16:creationId xmlns:a16="http://schemas.microsoft.com/office/drawing/2014/main" id="{B842B901-4F62-45D9-EDA8-D45575E0FD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2" r="32477" b="-1"/>
          <a:stretch/>
        </p:blipFill>
        <p:spPr bwMode="auto"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noFill/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8" name="Freeform: Shape 10248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1FC15-B462-8FEE-B745-D5015D073269}"/>
              </a:ext>
            </a:extLst>
          </p:cNvPr>
          <p:cNvSpPr txBox="1"/>
          <p:nvPr/>
        </p:nvSpPr>
        <p:spPr>
          <a:xfrm>
            <a:off x="762000" y="3047999"/>
            <a:ext cx="6510337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ru-RU" sz="3200" dirty="0"/>
              <a:t>Образ хорошего пастора почти неизбежно связан в нашем сознании с образом хорошего проповедника</a:t>
            </a:r>
            <a:r>
              <a:rPr lang="en-US" altLang="en-US" sz="3200" dirty="0"/>
              <a:t>.</a:t>
            </a:r>
          </a:p>
        </p:txBody>
      </p:sp>
      <p:sp>
        <p:nvSpPr>
          <p:cNvPr id="10251" name="Freeform: Shape 10250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21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656E13-F536-4622-EE6D-A8E178EBA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553996"/>
            <a:ext cx="6095999" cy="112240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проповедник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1266" name="Picture 2" descr="What is preaching? | Psephizo">
            <a:extLst>
              <a:ext uri="{FF2B5EF4-FFF2-40B4-BE49-F238E27FC236}">
                <a16:creationId xmlns:a16="http://schemas.microsoft.com/office/drawing/2014/main" id="{C379093B-3CE1-6EAB-02A4-2637B03747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3" name="Freeform: Shape 11272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275" name="Freeform: Shape 11274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89114-813D-34D1-4780-FAB728A81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57" y="2612571"/>
            <a:ext cx="6596743" cy="348342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Хорошие пасторы становятся известными и уважаемыми благодаря качественной проповеди.</a:t>
            </a:r>
            <a:endParaRPr lang="pt-BR" altLang="en-US" sz="3200" dirty="0"/>
          </a:p>
          <a:p>
            <a:pPr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endParaRPr lang="pt-BR" altLang="en-US" sz="3200" dirty="0"/>
          </a:p>
          <a:p>
            <a:pPr>
              <a:lnSpc>
                <a:spcPct val="100000"/>
              </a:lnSpc>
            </a:pPr>
            <a:r>
              <a:rPr lang="ru-RU" sz="3200" dirty="0"/>
              <a:t>Они вкладывают серьезные усилия, чтобы становиться проповедниками высокого уровня</a:t>
            </a:r>
            <a:r>
              <a:rPr lang="pt-BR" altLang="en-US" sz="3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98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B9820F-5A84-05ED-7FD7-964210F18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577803"/>
            <a:ext cx="6095999" cy="66520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проповедник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A person holding a book&#10;&#10;Description automatically generated">
            <a:extLst>
              <a:ext uri="{FF2B5EF4-FFF2-40B4-BE49-F238E27FC236}">
                <a16:creationId xmlns:a16="http://schemas.microsoft.com/office/drawing/2014/main" id="{6B1D9E56-88E7-2350-6DA4-E7C5D83694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90" r="46844" b="1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8A3E9-4047-977F-D795-436956EBF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453187" cy="3048001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 altLang="en-US" sz="3200" dirty="0"/>
              <a:t>Проповедник должен проповедовать</a:t>
            </a:r>
            <a:endParaRPr lang="pt-BR" altLang="en-US" sz="3200" dirty="0"/>
          </a:p>
          <a:p>
            <a:pPr eaLnBrk="1" hangingPunct="1">
              <a:buFont typeface="Arial" panose="020B0604020202020204" pitchFamily="34" charset="0"/>
              <a:buNone/>
            </a:pPr>
            <a:endParaRPr lang="pt-BR" altLang="en-US" sz="3200" dirty="0"/>
          </a:p>
          <a:p>
            <a:pPr eaLnBrk="1" hangingPunct="1"/>
            <a:r>
              <a:rPr lang="ru-RU" altLang="en-US" sz="3200" dirty="0"/>
              <a:t>Живите тем, что произносите с кафедры</a:t>
            </a:r>
            <a:endParaRPr lang="pt-BR" altLang="en-US" sz="3200" dirty="0"/>
          </a:p>
          <a:p>
            <a:pPr eaLnBrk="1" hangingPunct="1"/>
            <a:endParaRPr lang="pt-BR" altLang="en-US" sz="3200" dirty="0"/>
          </a:p>
          <a:p>
            <a:pPr eaLnBrk="1" hangingPunct="1"/>
            <a:r>
              <a:rPr lang="ru-RU" altLang="en-US" sz="3200" dirty="0"/>
              <a:t>Динамичный или скучный проповедник?</a:t>
            </a:r>
            <a:endParaRPr lang="pt-BR" alt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549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8" name="Rectangle 1434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28A181-5E30-E08D-F41D-EAA61800E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-279450"/>
            <a:ext cx="6095999" cy="1624055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проповедник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4338" name="Picture 2" descr="What Makes Christian Preaching Christian?">
            <a:extLst>
              <a:ext uri="{FF2B5EF4-FFF2-40B4-BE49-F238E27FC236}">
                <a16:creationId xmlns:a16="http://schemas.microsoft.com/office/drawing/2014/main" id="{AE544798-E991-5E91-14BC-09D4C5EF5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47" r="11253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9" name="Freeform: Shape 14344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347" name="Freeform: Shape 14346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BD42D-9022-D7B8-BD47-6CBCFAA02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altLang="en-US" sz="3200" dirty="0"/>
              <a:t>Церковь нуждается в проповеднике, который преподносит истину в ее полноте, не больше и не меньше.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59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E60EF2-2045-F392-6B1F-F40C0D27C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351322"/>
            <a:ext cx="3952875" cy="204947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лидер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5362" name="Picture 2" descr="New Research: Women More Effective Than Men In All Leadership Measures">
            <a:extLst>
              <a:ext uri="{FF2B5EF4-FFF2-40B4-BE49-F238E27FC236}">
                <a16:creationId xmlns:a16="http://schemas.microsoft.com/office/drawing/2014/main" id="{C0C480CE-8BD4-9FFA-7712-606EB43C2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1" r="1" b="48682"/>
          <a:stretch/>
        </p:blipFill>
        <p:spPr bwMode="auto"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9" name="Freeform: Shape 15368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371" name="Freeform: Shape 15370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4DFCC-B26A-806A-EBE6-AB793C365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75" y="4351322"/>
            <a:ext cx="7072313" cy="2335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Пастор — это всегда лидер, ведь лидерство является важнейшим измерением пасторского служения </a:t>
            </a:r>
            <a:r>
              <a:rPr lang="en-US" altLang="en-US" sz="3000" dirty="0"/>
              <a:t>(</a:t>
            </a:r>
            <a:r>
              <a:rPr lang="ru-RU" altLang="en-US" sz="3000" dirty="0" err="1"/>
              <a:t>Иер</a:t>
            </a:r>
            <a:r>
              <a:rPr lang="en-US" altLang="en-US" sz="3000" dirty="0"/>
              <a:t>. 3:15).</a:t>
            </a:r>
            <a:endParaRPr lang="pt-BR" altLang="en-US" sz="30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69469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0E801-8CA0-B885-383A-F34E4A32A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2" y="-273054"/>
            <a:ext cx="4745505" cy="1666499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лидер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C177A-1AC4-21DD-78F2-A89570307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54" y="2796988"/>
            <a:ext cx="5581184" cy="32807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Лидер — это человек, который делает что-то </a:t>
            </a:r>
            <a:r>
              <a:rPr lang="ru-RU" sz="3200" u="sng" dirty="0"/>
              <a:t>для</a:t>
            </a:r>
            <a:r>
              <a:rPr lang="ru-RU" sz="3200" dirty="0"/>
              <a:t> людей, </a:t>
            </a:r>
            <a:r>
              <a:rPr lang="ru-RU" sz="3200" u="sng" dirty="0"/>
              <a:t>вместе</a:t>
            </a:r>
            <a:r>
              <a:rPr lang="ru-RU" sz="3200" dirty="0"/>
              <a:t> с людьми и </a:t>
            </a:r>
            <a:r>
              <a:rPr lang="ru-RU" sz="3200" u="sng" dirty="0"/>
              <a:t>через</a:t>
            </a:r>
            <a:r>
              <a:rPr lang="ru-RU" sz="3200" dirty="0"/>
              <a:t> людей</a:t>
            </a:r>
            <a:r>
              <a:rPr lang="en-US" altLang="en-US" sz="3200" dirty="0"/>
              <a:t>.  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6D7B9A44-F77A-E9E6-ED42-198A4C0CC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0632" y="1350833"/>
            <a:ext cx="3091711" cy="306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643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1" name="Rectangle 1844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0E801-8CA0-B885-383A-F34E4A32A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649240"/>
            <a:ext cx="6095999" cy="765219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лидер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8436" name="Picture 4" descr="Are You A good Leader? | Blog | Nicholas Dillon">
            <a:extLst>
              <a:ext uri="{FF2B5EF4-FFF2-40B4-BE49-F238E27FC236}">
                <a16:creationId xmlns:a16="http://schemas.microsoft.com/office/drawing/2014/main" id="{49E7166A-B81B-3A31-696F-FCEC28798B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7" r="1876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3" name="Freeform: Shape 18442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445" name="Freeform: Shape 18444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C177A-1AC4-21DD-78F2-A89570307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altLang="en-US" sz="3200" dirty="0"/>
          </a:p>
          <a:p>
            <a:pPr>
              <a:lnSpc>
                <a:spcPct val="100000"/>
              </a:lnSpc>
            </a:pPr>
            <a:r>
              <a:rPr lang="ru-RU" sz="3200" dirty="0"/>
              <a:t>Лидер показывает путь и помогает людям пройти его.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88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7" name="Rectangle 2048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945827-9791-CED8-B617-94890C4E0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38200"/>
            <a:ext cx="3810001" cy="804863"/>
          </a:xfrm>
        </p:spPr>
        <p:txBody>
          <a:bodyPr anchor="b"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лидер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482" name="Picture 2" descr="7 Powerful Characteristics Of A Truly Inspirational Leader">
            <a:extLst>
              <a:ext uri="{FF2B5EF4-FFF2-40B4-BE49-F238E27FC236}">
                <a16:creationId xmlns:a16="http://schemas.microsoft.com/office/drawing/2014/main" id="{61647011-D0E1-6106-0FB0-8D3E2FEE8B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68" b="-2"/>
          <a:stretch/>
        </p:blipFill>
        <p:spPr bwMode="auto">
          <a:xfrm>
            <a:off x="5334476" y="762001"/>
            <a:ext cx="6095524" cy="4707593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ABF1D-79D9-BCF6-BF79-2B5C242B1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3105152"/>
            <a:ext cx="4914899" cy="196691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altLang="en-US" sz="3200" dirty="0"/>
              <a:t>Лидер это тот, у кого есть последователи</a:t>
            </a:r>
            <a:r>
              <a:rPr lang="en-US" altLang="en-US" sz="3200" dirty="0"/>
              <a:t>.</a:t>
            </a:r>
          </a:p>
          <a:p>
            <a:endParaRPr lang="en-US" dirty="0"/>
          </a:p>
        </p:txBody>
      </p:sp>
      <p:sp>
        <p:nvSpPr>
          <p:cNvPr id="20489" name="Freeform: Shape 20488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476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491" name="Freeform: Shape 20490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476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64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459764-ED1A-3BC9-BFBB-B159B4CF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841378"/>
            <a:ext cx="4745505" cy="801686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лидер</a:t>
            </a:r>
            <a:endParaRPr lang="en-US" kern="12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6237E3-1CF8-6A1C-87F5-3F7D78C2ED68}"/>
              </a:ext>
            </a:extLst>
          </p:cNvPr>
          <p:cNvSpPr txBox="1"/>
          <p:nvPr/>
        </p:nvSpPr>
        <p:spPr>
          <a:xfrm>
            <a:off x="463540" y="2796988"/>
            <a:ext cx="5551491" cy="3280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/>
              <a:t>Лидерство — это искусство планировать, организовывать, воплощать, вдохновлять и оценивать результаты.</a:t>
            </a:r>
            <a:endParaRPr lang="en-US" altLang="en-US" sz="3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2">
            <a:extLst>
              <a:ext uri="{FF2B5EF4-FFF2-40B4-BE49-F238E27FC236}">
                <a16:creationId xmlns:a16="http://schemas.microsoft.com/office/drawing/2014/main" id="{A35D0E24-CE17-035F-C841-1D92EF29FF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619288" y="1350833"/>
            <a:ext cx="4214399" cy="306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4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964CBE2-084A-47DF-A704-CF5F6217B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BA977B-EA40-2E94-6B91-96218CEB1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295835"/>
            <a:ext cx="6096000" cy="2747962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altLang="en-US" sz="6200" dirty="0">
                <a:solidFill>
                  <a:srgbClr val="FFC000"/>
                </a:solidFill>
              </a:rPr>
              <a:t>Как определить хорошего пастора</a:t>
            </a:r>
            <a:r>
              <a:rPr lang="en-US" altLang="en-US" sz="6200" dirty="0"/>
              <a:t>?</a:t>
            </a:r>
            <a:endParaRPr lang="en-US" sz="6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082C14E-DB44-6EDD-8305-A9DF3FB137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7456446" y="762000"/>
            <a:ext cx="359418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11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1" name="Rectangle 215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4FB764-CF9B-BEE0-CA6E-209DE3819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949278"/>
            <a:ext cx="6095999" cy="950956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лидер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1506" name="Picture 2" descr="How God's Love Helps Us When We Are Afraid - Faith Church Blog">
            <a:extLst>
              <a:ext uri="{FF2B5EF4-FFF2-40B4-BE49-F238E27FC236}">
                <a16:creationId xmlns:a16="http://schemas.microsoft.com/office/drawing/2014/main" id="{8C55857D-A5AD-03C2-7C52-2130DF4DB5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5" r="32595" b="-1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3" name="Freeform: Shape 21512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515" name="Freeform: Shape 21514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0D0D3-74CF-7D95-EFCF-0CF7208DD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0615" y="3047999"/>
            <a:ext cx="6943725" cy="30480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600" dirty="0"/>
              <a:t>Духовное лидерство, значит вести людей от того состояния, в котором они находятся, туда, где Бог хочет их видеть.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188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EA3003-754C-C222-3031-63C132104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249189"/>
            <a:ext cx="6095999" cy="1624055"/>
          </a:xfrm>
        </p:spPr>
        <p:txBody>
          <a:bodyPr anchor="b">
            <a:norm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 молитвы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MP900177811.JPG">
            <a:extLst>
              <a:ext uri="{FF2B5EF4-FFF2-40B4-BE49-F238E27FC236}">
                <a16:creationId xmlns:a16="http://schemas.microsoft.com/office/drawing/2014/main" id="{091DC1AD-0A2E-2EE0-3C8A-36A6C1549F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125"/>
          <a:stretch/>
        </p:blipFill>
        <p:spPr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effectLst>
            <a:outerShdw blurRad="381000" dist="152400" algn="l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19622-A639-8064-A67B-3295EE50E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324599" cy="3048001"/>
          </a:xfrm>
        </p:spPr>
        <p:txBody>
          <a:bodyPr>
            <a:normAutofit/>
          </a:bodyPr>
          <a:lstStyle/>
          <a:p>
            <a:pPr indent="0">
              <a:lnSpc>
                <a:spcPct val="100000"/>
              </a:lnSpc>
              <a:buNone/>
              <a:defRPr/>
            </a:pPr>
            <a:r>
              <a:rPr lang="ru-RU" sz="3200" dirty="0"/>
              <a:t>• Молитесь или оставьте служение. Таков выбор, развивайте настоящую молитвенную жизнь или найдите другое призвание.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121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7" name="Rectangle 2560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8B70E8-308F-18CC-FA52-6D39C0B5A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1"/>
            <a:ext cx="4867275" cy="103631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 молитвы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5602" name="Picture 2" descr="Definite Beneficial Results of Sincere Prayer-Upāsanā – Part 4 • Swadhyay">
            <a:extLst>
              <a:ext uri="{FF2B5EF4-FFF2-40B4-BE49-F238E27FC236}">
                <a16:creationId xmlns:a16="http://schemas.microsoft.com/office/drawing/2014/main" id="{2240513C-6A4D-FBDB-3367-03995B6EE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9744" y="1249680"/>
            <a:ext cx="6096000" cy="43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C4E23-9F89-64DC-B245-7C7A9F0AD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3047999"/>
            <a:ext cx="5453062" cy="304800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en-US" sz="3200" b="1" dirty="0">
                <a:latin typeface="+mj-lt"/>
              </a:rPr>
              <a:t>«Молитва формирует человека; молитва формирует проповедника; молитва формирует пастора».</a:t>
            </a:r>
            <a:r>
              <a:rPr lang="en-US" altLang="en-US" sz="3200" b="1" dirty="0">
                <a:latin typeface="+mj-lt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altLang="en-US" sz="3200" b="1" dirty="0">
                <a:solidFill>
                  <a:srgbClr val="FFC000"/>
                </a:solidFill>
                <a:latin typeface="+mj-lt"/>
              </a:rPr>
              <a:t>–E. M. </a:t>
            </a:r>
            <a:r>
              <a:rPr lang="ru-RU" altLang="en-US" sz="3200" b="1" dirty="0" err="1">
                <a:solidFill>
                  <a:srgbClr val="FFC000"/>
                </a:solidFill>
                <a:latin typeface="+mj-lt"/>
              </a:rPr>
              <a:t>Баунд</a:t>
            </a:r>
            <a:endParaRPr lang="en-US" altLang="en-US" sz="3200" dirty="0">
              <a:solidFill>
                <a:srgbClr val="FFC000"/>
              </a:solidFill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67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31" name="Rectangle 2663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417390-7D2E-B58F-A2B9-A33D5C55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1163594"/>
            <a:ext cx="6095999" cy="817605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 молитвы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6626" name="Picture 2" descr="25 Prayers for the Sick to Uplift and Encourage Healing - Parade">
            <a:extLst>
              <a:ext uri="{FF2B5EF4-FFF2-40B4-BE49-F238E27FC236}">
                <a16:creationId xmlns:a16="http://schemas.microsoft.com/office/drawing/2014/main" id="{006D661D-31DF-9462-6016-C57C95641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7" r="39659" b="-1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3" name="Freeform: Shape 26632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635" name="Freeform: Shape 26634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1EAC2-E908-A559-E767-14576D421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1" y="3047999"/>
            <a:ext cx="7000874" cy="3048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altLang="en-US" sz="3200" dirty="0"/>
              <a:t>Важность молитвенной жизни.</a:t>
            </a:r>
          </a:p>
          <a:p>
            <a:pPr>
              <a:lnSpc>
                <a:spcPct val="150000"/>
              </a:lnSpc>
            </a:pPr>
            <a:r>
              <a:rPr lang="ru-RU" altLang="en-US" sz="3200" dirty="0"/>
              <a:t>У пастора должен быть молитвенный напарник</a:t>
            </a:r>
            <a:r>
              <a:rPr lang="en-US" altLang="en-US" sz="3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98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3B5FC9-D256-06B9-A031-DEF036940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512" y="506364"/>
            <a:ext cx="7456488" cy="1122405"/>
          </a:xfrm>
        </p:spPr>
        <p:txBody>
          <a:bodyPr anchor="b">
            <a:normAutofit/>
          </a:bodyPr>
          <a:lstStyle/>
          <a:p>
            <a:pPr algn="ctr"/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отношения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45C2B30-8950-75AC-9E1E-3DB422D01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1" y="1573050"/>
            <a:ext cx="2771774" cy="4113494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B3BB3-28E3-5173-D330-53C877036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511" y="3047999"/>
            <a:ext cx="7294563" cy="30480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Почему некоторые пасторы успешно служат в любом месте, а другие, несмотря на внешне более высокий уровень богословской и практической подготовки, не справляются?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47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7E0A35-0B2B-6F59-F6F1-A41C97F81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38" y="249189"/>
            <a:ext cx="6557962" cy="1624055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отношения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E6A915-5045-BA11-ECA4-06AC9E1FD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1" y="1576280"/>
            <a:ext cx="2771774" cy="4107033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338F6-33F7-1C08-FC63-27457E4FC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038" y="3047999"/>
            <a:ext cx="6557962" cy="30480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Качество взаимоотношений, похоже, является ключевым фактором успешного пасторского служения.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334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1397-BC8D-DA8C-625B-01338F32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941256"/>
            <a:ext cx="10668000" cy="758952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altLang="en-US" sz="4400" b="1" dirty="0">
                <a:solidFill>
                  <a:srgbClr val="FFFF00"/>
                </a:solidFill>
              </a:rPr>
              <a:t>Принцип 50%</a:t>
            </a:r>
            <a:br>
              <a:rPr lang="pt-BR" altLang="en-US" sz="4400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24608-DEC7-E0BA-6ABA-C6C8A98FF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3059113"/>
            <a:ext cx="4572000" cy="7589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Профессионализм</a:t>
            </a:r>
            <a:endParaRPr lang="en-US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1AEC88-633A-085D-08BE-C6B743E5C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3059113"/>
            <a:ext cx="4571998" cy="7589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Отношения</a:t>
            </a:r>
            <a:endParaRPr lang="pt-BR" sz="36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660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823" name="Rectangle 3482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36409-C913-2979-D880-ED1AEFF88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351322"/>
            <a:ext cx="3952875" cy="204947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отношения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4818" name="Picture 2" descr="11 steps to build great business relationships">
            <a:extLst>
              <a:ext uri="{FF2B5EF4-FFF2-40B4-BE49-F238E27FC236}">
                <a16:creationId xmlns:a16="http://schemas.microsoft.com/office/drawing/2014/main" id="{005A5B2E-9507-B7E4-703C-09E081A22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4" r="1" b="39889"/>
          <a:stretch/>
        </p:blipFill>
        <p:spPr bwMode="auto"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5" name="Freeform: Shape 34824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827" name="Freeform: Shape 34826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36E34-A721-8FDB-D90B-61B56BEEA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9" y="4579926"/>
            <a:ext cx="6353176" cy="1540931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-RU" altLang="en-US" b="1" dirty="0"/>
              <a:t>С коллегами по служению и церковной администрацией.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1879008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703" name="Rectangle 2970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601C5-D081-B501-5BF3-FE370B53F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-73028"/>
            <a:ext cx="4745505" cy="1666499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Церкви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58900-9050-0A9D-359C-693A74466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54" y="2796988"/>
            <a:ext cx="6038384" cy="328077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/>
              <a:t>• Будьте доступны каждому — независимо от его положения и достатка.</a:t>
            </a:r>
            <a:br>
              <a:rPr lang="ru-RU" sz="3200" dirty="0"/>
            </a:br>
            <a:r>
              <a:rPr lang="ru-RU" sz="3200" dirty="0"/>
              <a:t>• Принцип 20/80.</a:t>
            </a:r>
            <a:br>
              <a:rPr lang="ru-RU" sz="3200" dirty="0"/>
            </a:br>
            <a:r>
              <a:rPr lang="ru-RU" sz="3200" dirty="0"/>
              <a:t>• Служение начинается у дверей церкви.</a:t>
            </a:r>
            <a:endParaRPr lang="en-US" dirty="0"/>
          </a:p>
        </p:txBody>
      </p:sp>
      <p:grpSp>
        <p:nvGrpSpPr>
          <p:cNvPr id="29705" name="Group 29704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29706" name="Group 29705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29710" name="Freeform: Shape 29709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711" name="Freeform: Shape 29710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9707" name="Group 29706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29708" name="Freeform: Shape 29707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709" name="Freeform: Shape 29708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9698" name="Picture 2" descr="Understanding Workplace Relationships. | by Onyekachi Jones | Medium">
            <a:extLst>
              <a:ext uri="{FF2B5EF4-FFF2-40B4-BE49-F238E27FC236}">
                <a16:creationId xmlns:a16="http://schemas.microsoft.com/office/drawing/2014/main" id="{DCC7D0C0-A635-18A3-0DDB-11DE3038F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424315"/>
            <a:ext cx="4369112" cy="29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9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27" name="Rectangle 3072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94CF5-F501-5806-173B-D317FBA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424" y="495297"/>
            <a:ext cx="4990193" cy="890588"/>
          </a:xfrm>
        </p:spPr>
        <p:txBody>
          <a:bodyPr anchor="b"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отношения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0722" name="Picture 2" descr="4 Types of Business Relationships | Thinking Bigger">
            <a:extLst>
              <a:ext uri="{FF2B5EF4-FFF2-40B4-BE49-F238E27FC236}">
                <a16:creationId xmlns:a16="http://schemas.microsoft.com/office/drawing/2014/main" id="{CE4853CD-2C7A-FE7D-5B08-A9693123E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3" r="9341" b="-1"/>
          <a:stretch/>
        </p:blipFill>
        <p:spPr bwMode="auto">
          <a:xfrm>
            <a:off x="5752193" y="10"/>
            <a:ext cx="6439807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noFill/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729" name="Group 30728">
            <a:extLst>
              <a:ext uri="{FF2B5EF4-FFF2-40B4-BE49-F238E27FC236}">
                <a16:creationId xmlns:a16="http://schemas.microsoft.com/office/drawing/2014/main" id="{EE5D87AC-5CCC-4E1F-8B25-D3A605302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6" y="0"/>
            <a:ext cx="874718" cy="6857455"/>
            <a:chOff x="5632356" y="0"/>
            <a:chExt cx="874718" cy="6857455"/>
          </a:xfrm>
        </p:grpSpPr>
        <p:sp>
          <p:nvSpPr>
            <p:cNvPr id="30730" name="Freeform: Shape 30729">
              <a:extLst>
                <a:ext uri="{FF2B5EF4-FFF2-40B4-BE49-F238E27FC236}">
                  <a16:creationId xmlns:a16="http://schemas.microsoft.com/office/drawing/2014/main" id="{6EFC8E10-A01A-44C0-92B4-4837ED6C4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6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731" name="Freeform: Shape 30730">
              <a:extLst>
                <a:ext uri="{FF2B5EF4-FFF2-40B4-BE49-F238E27FC236}">
                  <a16:creationId xmlns:a16="http://schemas.microsoft.com/office/drawing/2014/main" id="{3329C434-C896-4DBB-9A47-D99A5EE41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E3066-261C-5293-88D4-25D237D71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2" y="2486026"/>
            <a:ext cx="5810250" cy="379095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  <a:defRPr/>
            </a:pPr>
            <a:r>
              <a:rPr lang="ru-RU" dirty="0">
                <a:solidFill>
                  <a:srgbClr val="FFC000"/>
                </a:solidFill>
              </a:rPr>
              <a:t>•</a:t>
            </a:r>
            <a:r>
              <a:rPr lang="ru-RU" dirty="0"/>
              <a:t> </a:t>
            </a:r>
            <a:r>
              <a:rPr lang="ru-RU" dirty="0">
                <a:solidFill>
                  <a:srgbClr val="FFC000"/>
                </a:solidFill>
              </a:rPr>
              <a:t>Говорите с людьми. </a:t>
            </a:r>
            <a:r>
              <a:rPr lang="ru-RU" dirty="0"/>
              <a:t>Доброе приветствие способно многое изменить.</a:t>
            </a:r>
          </a:p>
          <a:p>
            <a:pPr marL="0" indent="0">
              <a:lnSpc>
                <a:spcPct val="100000"/>
              </a:lnSpc>
              <a:buNone/>
              <a:defRPr/>
            </a:pPr>
            <a:br>
              <a:rPr lang="ru-RU" dirty="0"/>
            </a:br>
            <a:r>
              <a:rPr lang="ru-RU" dirty="0">
                <a:solidFill>
                  <a:srgbClr val="FFC000"/>
                </a:solidFill>
              </a:rPr>
              <a:t>• Улыбайтесь людям. </a:t>
            </a:r>
            <a:r>
              <a:rPr lang="ru-RU" dirty="0"/>
              <a:t>На хмурый взгляд уходит больше усилий, чем на улыбку.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5828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00433147.jpg">
            <a:extLst>
              <a:ext uri="{FF2B5EF4-FFF2-40B4-BE49-F238E27FC236}">
                <a16:creationId xmlns:a16="http://schemas.microsoft.com/office/drawing/2014/main" id="{FBF2FD8B-1817-3DCF-55EE-A5351A9449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82E9F-AB42-B85A-3575-71AE9BD7D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3985" y="1933568"/>
            <a:ext cx="6524624" cy="304800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dirty="0"/>
              <a:t>Сбалансированное сочетание знаний, умений и взглядов (установок)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353997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5" name="Rectangle 3277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94CF5-F501-5806-173B-D317FBA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684211"/>
            <a:ext cx="4745505" cy="887411"/>
          </a:xfrm>
        </p:spPr>
        <p:txBody>
          <a:bodyPr anchor="b"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отношения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E3066-261C-5293-88D4-25D237D71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54" y="2257434"/>
            <a:ext cx="5330514" cy="4077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• </a:t>
            </a:r>
            <a:r>
              <a:rPr lang="ru-RU" dirty="0">
                <a:solidFill>
                  <a:srgbClr val="FFC000"/>
                </a:solidFill>
              </a:rPr>
              <a:t>Обращайтесь к людям по имени. </a:t>
            </a:r>
            <a:r>
              <a:rPr lang="ru-RU" dirty="0"/>
              <a:t>Для человека нет звука приятнее, чем звучание его собственного имени.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>
                <a:solidFill>
                  <a:srgbClr val="FFC000"/>
                </a:solidFill>
              </a:rPr>
              <a:t>Будьте дружелюбны и готовы помочь. </a:t>
            </a:r>
            <a:r>
              <a:rPr lang="ru-RU" dirty="0"/>
              <a:t>Хотите иметь друзей – будьте дружелюбны!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600" dirty="0"/>
          </a:p>
          <a:p>
            <a:endParaRPr lang="en-US" sz="2600" dirty="0"/>
          </a:p>
        </p:txBody>
      </p:sp>
      <p:grpSp>
        <p:nvGrpSpPr>
          <p:cNvPr id="32777" name="Group 32776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32778" name="Group 32777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32782" name="Freeform: Shape 32781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783" name="Freeform: Shape 32782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2779" name="Group 32778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32780" name="Freeform: Shape 32779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2781" name="Freeform: Shape 32780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2770" name="Picture 2" descr="A quick guide for creating an effective vendor management process">
            <a:extLst>
              <a:ext uri="{FF2B5EF4-FFF2-40B4-BE49-F238E27FC236}">
                <a16:creationId xmlns:a16="http://schemas.microsoft.com/office/drawing/2014/main" id="{A5BA870C-99D9-5917-B23D-8357EC8CD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424315"/>
            <a:ext cx="4369112" cy="29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37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799" name="Rectangle 3379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94CF5-F501-5806-173B-D317FBA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351322"/>
            <a:ext cx="3952875" cy="204947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Хорошие отношения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33794" name="Picture 2" descr="5 Strategies for Intentional Relationship Building — The Social Way to  Succeed | ACC Docket">
            <a:extLst>
              <a:ext uri="{FF2B5EF4-FFF2-40B4-BE49-F238E27FC236}">
                <a16:creationId xmlns:a16="http://schemas.microsoft.com/office/drawing/2014/main" id="{FE97101D-0763-1E8E-F0BB-4D451D5D7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" r="1" b="40326"/>
          <a:stretch/>
        </p:blipFill>
        <p:spPr bwMode="auto">
          <a:xfrm>
            <a:off x="476" y="-33773"/>
            <a:ext cx="12191524" cy="3820944"/>
          </a:xfrm>
          <a:custGeom>
            <a:avLst/>
            <a:gdLst/>
            <a:ahLst/>
            <a:cxnLst/>
            <a:rect l="l" t="t" r="r" b="b"/>
            <a:pathLst>
              <a:path w="12191524" h="3820944">
                <a:moveTo>
                  <a:pt x="0" y="0"/>
                </a:moveTo>
                <a:lnTo>
                  <a:pt x="12191524" y="0"/>
                </a:lnTo>
                <a:lnTo>
                  <a:pt x="12191524" y="999522"/>
                </a:lnTo>
                <a:lnTo>
                  <a:pt x="12191524" y="1442807"/>
                </a:lnTo>
                <a:lnTo>
                  <a:pt x="12122577" y="1473667"/>
                </a:lnTo>
                <a:cubicBezTo>
                  <a:pt x="12109137" y="1479237"/>
                  <a:pt x="12094348" y="1482309"/>
                  <a:pt x="12082252" y="1489797"/>
                </a:cubicBezTo>
                <a:cubicBezTo>
                  <a:pt x="12026558" y="1523980"/>
                  <a:pt x="11972595" y="1560851"/>
                  <a:pt x="11916137" y="1593691"/>
                </a:cubicBezTo>
                <a:cubicBezTo>
                  <a:pt x="11857951" y="1627681"/>
                  <a:pt x="11805909" y="1667816"/>
                  <a:pt x="11765771" y="1722164"/>
                </a:cubicBezTo>
                <a:cubicBezTo>
                  <a:pt x="11728516" y="1772670"/>
                  <a:pt x="11692413" y="1823942"/>
                  <a:pt x="11655351" y="1874640"/>
                </a:cubicBezTo>
                <a:cubicBezTo>
                  <a:pt x="11645941" y="1887507"/>
                  <a:pt x="11637298" y="1902679"/>
                  <a:pt x="11624432" y="1910938"/>
                </a:cubicBezTo>
                <a:cubicBezTo>
                  <a:pt x="11597739" y="1928220"/>
                  <a:pt x="11568548" y="1942239"/>
                  <a:pt x="11539935" y="1956449"/>
                </a:cubicBezTo>
                <a:cubicBezTo>
                  <a:pt x="11515354" y="1968548"/>
                  <a:pt x="11489237" y="1977572"/>
                  <a:pt x="11465234" y="1990631"/>
                </a:cubicBezTo>
                <a:cubicBezTo>
                  <a:pt x="11446031" y="2001003"/>
                  <a:pt x="11428938" y="2015406"/>
                  <a:pt x="11411078" y="2028464"/>
                </a:cubicBezTo>
                <a:cubicBezTo>
                  <a:pt x="11395523" y="2039793"/>
                  <a:pt x="11378432" y="2049587"/>
                  <a:pt x="11365374" y="2063224"/>
                </a:cubicBezTo>
                <a:cubicBezTo>
                  <a:pt x="11333494" y="2096253"/>
                  <a:pt x="11301423" y="2128708"/>
                  <a:pt x="11261864" y="2153097"/>
                </a:cubicBezTo>
                <a:cubicBezTo>
                  <a:pt x="11222880" y="2177292"/>
                  <a:pt x="11186009" y="2204371"/>
                  <a:pt x="11147219" y="2228952"/>
                </a:cubicBezTo>
                <a:cubicBezTo>
                  <a:pt x="11109194" y="2252957"/>
                  <a:pt x="11074820" y="2279264"/>
                  <a:pt x="11055040" y="2321898"/>
                </a:cubicBezTo>
                <a:cubicBezTo>
                  <a:pt x="11046207" y="2340716"/>
                  <a:pt x="11033723" y="2361265"/>
                  <a:pt x="11017016" y="2372212"/>
                </a:cubicBezTo>
                <a:cubicBezTo>
                  <a:pt x="10993203" y="2387766"/>
                  <a:pt x="10963054" y="2393336"/>
                  <a:pt x="10937127" y="2406587"/>
                </a:cubicBezTo>
                <a:cubicBezTo>
                  <a:pt x="10906594" y="2422142"/>
                  <a:pt x="10871260" y="2435584"/>
                  <a:pt x="10850520" y="2460357"/>
                </a:cubicBezTo>
                <a:cubicBezTo>
                  <a:pt x="10832083" y="2482442"/>
                  <a:pt x="10813456" y="2499725"/>
                  <a:pt x="10789065" y="2513743"/>
                </a:cubicBezTo>
                <a:cubicBezTo>
                  <a:pt x="10771977" y="2523538"/>
                  <a:pt x="10759302" y="2541396"/>
                  <a:pt x="10741635" y="2549463"/>
                </a:cubicBezTo>
                <a:cubicBezTo>
                  <a:pt x="10718398" y="2560217"/>
                  <a:pt x="10694970" y="2568667"/>
                  <a:pt x="10674613" y="2585374"/>
                </a:cubicBezTo>
                <a:cubicBezTo>
                  <a:pt x="10653488" y="2602657"/>
                  <a:pt x="10629485" y="2616291"/>
                  <a:pt x="10607400" y="2632424"/>
                </a:cubicBezTo>
                <a:cubicBezTo>
                  <a:pt x="10595686" y="2641064"/>
                  <a:pt x="10586083" y="2652395"/>
                  <a:pt x="10574755" y="2661421"/>
                </a:cubicBezTo>
                <a:cubicBezTo>
                  <a:pt x="10554014" y="2677936"/>
                  <a:pt x="10532889" y="2694066"/>
                  <a:pt x="10511572" y="2709621"/>
                </a:cubicBezTo>
                <a:cubicBezTo>
                  <a:pt x="10490258" y="2725177"/>
                  <a:pt x="10469901" y="2743228"/>
                  <a:pt x="10446472" y="2754559"/>
                </a:cubicBezTo>
                <a:cubicBezTo>
                  <a:pt x="10406530" y="2773763"/>
                  <a:pt x="10362937" y="2785286"/>
                  <a:pt x="10324143" y="2806024"/>
                </a:cubicBezTo>
                <a:cubicBezTo>
                  <a:pt x="10284778" y="2827147"/>
                  <a:pt x="10247712" y="2853650"/>
                  <a:pt x="10212763" y="2881687"/>
                </a:cubicBezTo>
                <a:cubicBezTo>
                  <a:pt x="10185110" y="2903772"/>
                  <a:pt x="10159185" y="2925665"/>
                  <a:pt x="10124423" y="2936993"/>
                </a:cubicBezTo>
                <a:cubicBezTo>
                  <a:pt x="10105029" y="2943332"/>
                  <a:pt x="10084674" y="2957158"/>
                  <a:pt x="10072957" y="2973291"/>
                </a:cubicBezTo>
                <a:cubicBezTo>
                  <a:pt x="10047608" y="3008432"/>
                  <a:pt x="10015155" y="3033205"/>
                  <a:pt x="9978476" y="3054330"/>
                </a:cubicBezTo>
                <a:cubicBezTo>
                  <a:pt x="9929506" y="3082751"/>
                  <a:pt x="9881112" y="3111748"/>
                  <a:pt x="9831950" y="3139593"/>
                </a:cubicBezTo>
                <a:cubicBezTo>
                  <a:pt x="9802955" y="3156110"/>
                  <a:pt x="9774150" y="3173585"/>
                  <a:pt x="9743420" y="3185683"/>
                </a:cubicBezTo>
                <a:cubicBezTo>
                  <a:pt x="9680626" y="3210648"/>
                  <a:pt x="9616293" y="3231963"/>
                  <a:pt x="9552921" y="3255202"/>
                </a:cubicBezTo>
                <a:cubicBezTo>
                  <a:pt x="9532180" y="3262690"/>
                  <a:pt x="9512591" y="3273445"/>
                  <a:pt x="9491467" y="3279975"/>
                </a:cubicBezTo>
                <a:cubicBezTo>
                  <a:pt x="9468614" y="3287079"/>
                  <a:pt x="9444037" y="3289191"/>
                  <a:pt x="9421184" y="3296297"/>
                </a:cubicBezTo>
                <a:cubicBezTo>
                  <a:pt x="9383158" y="3308010"/>
                  <a:pt x="9346287" y="3322991"/>
                  <a:pt x="9308263" y="3334897"/>
                </a:cubicBezTo>
                <a:cubicBezTo>
                  <a:pt x="9234905" y="3357750"/>
                  <a:pt x="9161354" y="3379643"/>
                  <a:pt x="9087805" y="3401342"/>
                </a:cubicBezTo>
                <a:cubicBezTo>
                  <a:pt x="9072058" y="3405952"/>
                  <a:pt x="9054966" y="3406528"/>
                  <a:pt x="9039413" y="3411520"/>
                </a:cubicBezTo>
                <a:cubicBezTo>
                  <a:pt x="8998123" y="3424963"/>
                  <a:pt x="8957026" y="3439557"/>
                  <a:pt x="8916122" y="3454344"/>
                </a:cubicBezTo>
                <a:cubicBezTo>
                  <a:pt x="8891351" y="3463370"/>
                  <a:pt x="8867152" y="3474508"/>
                  <a:pt x="8842189" y="3483149"/>
                </a:cubicBezTo>
                <a:cubicBezTo>
                  <a:pt x="8822216" y="3490063"/>
                  <a:pt x="8801668" y="3495439"/>
                  <a:pt x="8780927" y="3499665"/>
                </a:cubicBezTo>
                <a:cubicBezTo>
                  <a:pt x="8763068" y="3503316"/>
                  <a:pt x="8744441" y="3502930"/>
                  <a:pt x="8726773" y="3507348"/>
                </a:cubicBezTo>
                <a:cubicBezTo>
                  <a:pt x="8678955" y="3519252"/>
                  <a:pt x="8631715" y="3532697"/>
                  <a:pt x="8584281" y="3545369"/>
                </a:cubicBezTo>
                <a:cubicBezTo>
                  <a:pt x="8565270" y="3550363"/>
                  <a:pt x="8545874" y="3554014"/>
                  <a:pt x="8527437" y="3560350"/>
                </a:cubicBezTo>
                <a:cubicBezTo>
                  <a:pt x="8478083" y="3577056"/>
                  <a:pt x="8429499" y="3596067"/>
                  <a:pt x="8379953" y="3611816"/>
                </a:cubicBezTo>
                <a:cubicBezTo>
                  <a:pt x="8338858" y="3624874"/>
                  <a:pt x="8296608" y="3634283"/>
                  <a:pt x="8254935" y="3645805"/>
                </a:cubicBezTo>
                <a:cubicBezTo>
                  <a:pt x="8237268" y="3650799"/>
                  <a:pt x="8220369" y="3657906"/>
                  <a:pt x="8202705" y="3662128"/>
                </a:cubicBezTo>
                <a:cubicBezTo>
                  <a:pt x="8163143" y="3671732"/>
                  <a:pt x="8123007" y="3679796"/>
                  <a:pt x="8083256" y="3689399"/>
                </a:cubicBezTo>
                <a:cubicBezTo>
                  <a:pt x="8060593" y="3694967"/>
                  <a:pt x="8038702" y="3704953"/>
                  <a:pt x="8015657" y="3708604"/>
                </a:cubicBezTo>
                <a:cubicBezTo>
                  <a:pt x="7960927" y="3717244"/>
                  <a:pt x="7905813" y="3723388"/>
                  <a:pt x="7850697" y="3730302"/>
                </a:cubicBezTo>
                <a:cubicBezTo>
                  <a:pt x="7793857" y="3737407"/>
                  <a:pt x="7737204" y="3744897"/>
                  <a:pt x="7680358" y="3751233"/>
                </a:cubicBezTo>
                <a:cubicBezTo>
                  <a:pt x="7649249" y="3754499"/>
                  <a:pt x="7617946" y="3755075"/>
                  <a:pt x="7586836" y="3758148"/>
                </a:cubicBezTo>
                <a:cubicBezTo>
                  <a:pt x="7559567" y="3760838"/>
                  <a:pt x="7532490" y="3765830"/>
                  <a:pt x="7505221" y="3769096"/>
                </a:cubicBezTo>
                <a:cubicBezTo>
                  <a:pt x="7481600" y="3771782"/>
                  <a:pt x="7457787" y="3773318"/>
                  <a:pt x="7434167" y="3776008"/>
                </a:cubicBezTo>
                <a:cubicBezTo>
                  <a:pt x="7396337" y="3780424"/>
                  <a:pt x="7358696" y="3785419"/>
                  <a:pt x="7321059" y="3790027"/>
                </a:cubicBezTo>
                <a:cubicBezTo>
                  <a:pt x="7305312" y="3791755"/>
                  <a:pt x="7288795" y="3796555"/>
                  <a:pt x="7274008" y="3793677"/>
                </a:cubicBezTo>
                <a:cubicBezTo>
                  <a:pt x="7236753" y="3786377"/>
                  <a:pt x="7200073" y="3788491"/>
                  <a:pt x="7163010" y="3793483"/>
                </a:cubicBezTo>
                <a:cubicBezTo>
                  <a:pt x="7150336" y="3795213"/>
                  <a:pt x="7136701" y="3794827"/>
                  <a:pt x="7124411" y="3791563"/>
                </a:cubicBezTo>
                <a:cubicBezTo>
                  <a:pt x="7099253" y="3785033"/>
                  <a:pt x="7074865" y="3775814"/>
                  <a:pt x="7050092" y="3767750"/>
                </a:cubicBezTo>
                <a:cubicBezTo>
                  <a:pt x="7047401" y="3766790"/>
                  <a:pt x="7044138" y="3766598"/>
                  <a:pt x="7041259" y="3766022"/>
                </a:cubicBezTo>
                <a:cubicBezTo>
                  <a:pt x="7024935" y="3762756"/>
                  <a:pt x="7008806" y="3759492"/>
                  <a:pt x="6992479" y="3756611"/>
                </a:cubicBezTo>
                <a:cubicBezTo>
                  <a:pt x="6983647" y="3755075"/>
                  <a:pt x="6974621" y="3754883"/>
                  <a:pt x="6965786" y="3753539"/>
                </a:cubicBezTo>
                <a:cubicBezTo>
                  <a:pt x="6931605" y="3748161"/>
                  <a:pt x="6893965" y="3757188"/>
                  <a:pt x="6864390" y="3733953"/>
                </a:cubicBezTo>
                <a:cubicBezTo>
                  <a:pt x="6845188" y="3718972"/>
                  <a:pt x="6826559" y="3722430"/>
                  <a:pt x="6806012" y="3724734"/>
                </a:cubicBezTo>
                <a:cubicBezTo>
                  <a:pt x="6790457" y="3726462"/>
                  <a:pt x="6774517" y="3725884"/>
                  <a:pt x="6758771" y="3726078"/>
                </a:cubicBezTo>
                <a:cubicBezTo>
                  <a:pt x="6731118" y="3726652"/>
                  <a:pt x="6703464" y="3726846"/>
                  <a:pt x="6675809" y="3727806"/>
                </a:cubicBezTo>
                <a:cubicBezTo>
                  <a:pt x="6666975" y="3728190"/>
                  <a:pt x="6657953" y="3732993"/>
                  <a:pt x="6649308" y="3732225"/>
                </a:cubicBezTo>
                <a:cubicBezTo>
                  <a:pt x="6609365" y="3728574"/>
                  <a:pt x="6569421" y="3722812"/>
                  <a:pt x="6529475" y="3719548"/>
                </a:cubicBezTo>
                <a:cubicBezTo>
                  <a:pt x="6506816" y="3717630"/>
                  <a:pt x="6483579" y="3721276"/>
                  <a:pt x="6461111" y="3718588"/>
                </a:cubicBezTo>
                <a:cubicBezTo>
                  <a:pt x="6435188" y="3715516"/>
                  <a:pt x="6409839" y="3707644"/>
                  <a:pt x="6384104" y="3702841"/>
                </a:cubicBezTo>
                <a:cubicBezTo>
                  <a:pt x="6377000" y="3701497"/>
                  <a:pt x="6369125" y="3703225"/>
                  <a:pt x="6361637" y="3703609"/>
                </a:cubicBezTo>
                <a:cubicBezTo>
                  <a:pt x="6353187" y="3703993"/>
                  <a:pt x="6344928" y="3704761"/>
                  <a:pt x="6336480" y="3704953"/>
                </a:cubicBezTo>
                <a:cubicBezTo>
                  <a:pt x="6310745" y="3705339"/>
                  <a:pt x="6285014" y="3704761"/>
                  <a:pt x="6259279" y="3706108"/>
                </a:cubicBezTo>
                <a:cubicBezTo>
                  <a:pt x="6243533" y="3706876"/>
                  <a:pt x="6227020" y="3714748"/>
                  <a:pt x="6212421" y="3711868"/>
                </a:cubicBezTo>
                <a:cubicBezTo>
                  <a:pt x="6182658" y="3706298"/>
                  <a:pt x="6152891" y="3718780"/>
                  <a:pt x="6123127" y="3708412"/>
                </a:cubicBezTo>
                <a:cubicBezTo>
                  <a:pt x="6113907" y="3705339"/>
                  <a:pt x="6101232" y="3713020"/>
                  <a:pt x="6090095" y="3713404"/>
                </a:cubicBezTo>
                <a:cubicBezTo>
                  <a:pt x="6062249" y="3714364"/>
                  <a:pt x="6034404" y="3714172"/>
                  <a:pt x="6006559" y="3713980"/>
                </a:cubicBezTo>
                <a:cubicBezTo>
                  <a:pt x="5981594" y="3713788"/>
                  <a:pt x="5955667" y="3716476"/>
                  <a:pt x="5931664" y="3711100"/>
                </a:cubicBezTo>
                <a:cubicBezTo>
                  <a:pt x="5906505" y="3705339"/>
                  <a:pt x="5883846" y="3706108"/>
                  <a:pt x="5859457" y="3712636"/>
                </a:cubicBezTo>
                <a:cubicBezTo>
                  <a:pt x="5842749" y="3717052"/>
                  <a:pt x="5825082" y="3717630"/>
                  <a:pt x="5807800" y="3718972"/>
                </a:cubicBezTo>
                <a:cubicBezTo>
                  <a:pt x="5789173" y="3720508"/>
                  <a:pt x="5768624" y="3716476"/>
                  <a:pt x="5751725" y="3722812"/>
                </a:cubicBezTo>
                <a:cubicBezTo>
                  <a:pt x="5701409" y="3741633"/>
                  <a:pt x="5649751" y="3745665"/>
                  <a:pt x="5597135" y="3745665"/>
                </a:cubicBezTo>
                <a:cubicBezTo>
                  <a:pt x="5587530" y="3745665"/>
                  <a:pt x="5577737" y="3742979"/>
                  <a:pt x="5568522" y="3740097"/>
                </a:cubicBezTo>
                <a:cubicBezTo>
                  <a:pt x="5514748" y="3722812"/>
                  <a:pt x="5460785" y="3724348"/>
                  <a:pt x="5406055" y="3734911"/>
                </a:cubicBezTo>
                <a:cubicBezTo>
                  <a:pt x="5394725" y="3737217"/>
                  <a:pt x="5382052" y="3737601"/>
                  <a:pt x="5370722" y="3735297"/>
                </a:cubicBezTo>
                <a:cubicBezTo>
                  <a:pt x="5338843" y="3728574"/>
                  <a:pt x="5307923" y="3717436"/>
                  <a:pt x="5275854" y="3712636"/>
                </a:cubicBezTo>
                <a:cubicBezTo>
                  <a:pt x="5222853" y="3704761"/>
                  <a:pt x="5176956" y="3731262"/>
                  <a:pt x="5129523" y="3748547"/>
                </a:cubicBezTo>
                <a:cubicBezTo>
                  <a:pt x="5084393" y="3764870"/>
                  <a:pt x="5045986" y="3801741"/>
                  <a:pt x="4992598" y="3793483"/>
                </a:cubicBezTo>
                <a:cubicBezTo>
                  <a:pt x="4987223" y="3792715"/>
                  <a:pt x="4981269" y="3797899"/>
                  <a:pt x="4975315" y="3799245"/>
                </a:cubicBezTo>
                <a:cubicBezTo>
                  <a:pt x="4958992" y="3802893"/>
                  <a:pt x="4942670" y="3807309"/>
                  <a:pt x="4926153" y="3809040"/>
                </a:cubicBezTo>
                <a:cubicBezTo>
                  <a:pt x="4905990" y="3811344"/>
                  <a:pt x="4885441" y="3810576"/>
                  <a:pt x="4865279" y="3812496"/>
                </a:cubicBezTo>
                <a:cubicBezTo>
                  <a:pt x="4839352" y="3814800"/>
                  <a:pt x="4813813" y="3820944"/>
                  <a:pt x="4788077" y="3820944"/>
                </a:cubicBezTo>
                <a:cubicBezTo>
                  <a:pt x="4767337" y="3820944"/>
                  <a:pt x="4746790" y="3813840"/>
                  <a:pt x="4726243" y="3810382"/>
                </a:cubicBezTo>
                <a:cubicBezTo>
                  <a:pt x="4697244" y="3805581"/>
                  <a:pt x="4665364" y="3806925"/>
                  <a:pt x="4639824" y="3794635"/>
                </a:cubicBezTo>
                <a:cubicBezTo>
                  <a:pt x="4612556" y="3781576"/>
                  <a:pt x="4586629" y="3775624"/>
                  <a:pt x="4558401" y="3779656"/>
                </a:cubicBezTo>
                <a:cubicBezTo>
                  <a:pt x="4548990" y="3781000"/>
                  <a:pt x="4536892" y="3789067"/>
                  <a:pt x="4532667" y="3797323"/>
                </a:cubicBezTo>
                <a:cubicBezTo>
                  <a:pt x="4523257" y="3815760"/>
                  <a:pt x="4510393" y="3819026"/>
                  <a:pt x="4492916" y="3812686"/>
                </a:cubicBezTo>
                <a:cubicBezTo>
                  <a:pt x="4477745" y="3807309"/>
                  <a:pt x="4459117" y="3804621"/>
                  <a:pt x="4448748" y="3794251"/>
                </a:cubicBezTo>
                <a:cubicBezTo>
                  <a:pt x="4419365" y="3764870"/>
                  <a:pt x="4381917" y="3763910"/>
                  <a:pt x="4345430" y="3756037"/>
                </a:cubicBezTo>
                <a:cubicBezTo>
                  <a:pt x="4323158" y="3751233"/>
                  <a:pt x="4302414" y="3751043"/>
                  <a:pt x="4280138" y="3754307"/>
                </a:cubicBezTo>
                <a:cubicBezTo>
                  <a:pt x="4231745" y="3761606"/>
                  <a:pt x="4184696" y="3751233"/>
                  <a:pt x="4138222" y="3737985"/>
                </a:cubicBezTo>
                <a:cubicBezTo>
                  <a:pt x="4107495" y="3729150"/>
                  <a:pt x="4076002" y="3723774"/>
                  <a:pt x="4045468" y="3714748"/>
                </a:cubicBezTo>
                <a:cubicBezTo>
                  <a:pt x="4022615" y="3707836"/>
                  <a:pt x="3999765" y="3699577"/>
                  <a:pt x="3978834" y="3688439"/>
                </a:cubicBezTo>
                <a:cubicBezTo>
                  <a:pt x="3948489" y="3672114"/>
                  <a:pt x="3921990" y="3647533"/>
                  <a:pt x="3883388" y="3654063"/>
                </a:cubicBezTo>
                <a:cubicBezTo>
                  <a:pt x="3849397" y="3659824"/>
                  <a:pt x="3818673" y="3647727"/>
                  <a:pt x="3787562" y="3636205"/>
                </a:cubicBezTo>
                <a:cubicBezTo>
                  <a:pt x="3764709" y="3627754"/>
                  <a:pt x="3741860" y="3619112"/>
                  <a:pt x="3718236" y="3613736"/>
                </a:cubicBezTo>
                <a:cubicBezTo>
                  <a:pt x="3690198" y="3607398"/>
                  <a:pt x="3658511" y="3610088"/>
                  <a:pt x="3633546" y="3598371"/>
                </a:cubicBezTo>
                <a:cubicBezTo>
                  <a:pt x="3607429" y="3586081"/>
                  <a:pt x="3585730" y="3594339"/>
                  <a:pt x="3562493" y="3597797"/>
                </a:cubicBezTo>
                <a:cubicBezTo>
                  <a:pt x="3525430" y="3603173"/>
                  <a:pt x="3488557" y="3613160"/>
                  <a:pt x="3451111" y="3600485"/>
                </a:cubicBezTo>
                <a:cubicBezTo>
                  <a:pt x="3405599" y="3585123"/>
                  <a:pt x="3360470" y="3568608"/>
                  <a:pt x="3314766" y="3554014"/>
                </a:cubicBezTo>
                <a:cubicBezTo>
                  <a:pt x="3297095" y="3548441"/>
                  <a:pt x="3278088" y="3546137"/>
                  <a:pt x="3259650" y="3543641"/>
                </a:cubicBezTo>
                <a:cubicBezTo>
                  <a:pt x="3242177" y="3541529"/>
                  <a:pt x="3221244" y="3546905"/>
                  <a:pt x="3207800" y="3538841"/>
                </a:cubicBezTo>
                <a:cubicBezTo>
                  <a:pt x="3173232" y="3518102"/>
                  <a:pt x="3137707" y="3507924"/>
                  <a:pt x="3097761" y="3507924"/>
                </a:cubicBezTo>
                <a:cubicBezTo>
                  <a:pt x="3082781" y="3507924"/>
                  <a:pt x="3068186" y="3499281"/>
                  <a:pt x="3053018" y="3497743"/>
                </a:cubicBezTo>
                <a:cubicBezTo>
                  <a:pt x="3032275" y="3495825"/>
                  <a:pt x="3008462" y="3490639"/>
                  <a:pt x="2990411" y="3497937"/>
                </a:cubicBezTo>
                <a:cubicBezTo>
                  <a:pt x="2947971" y="3515220"/>
                  <a:pt x="2913598" y="3500817"/>
                  <a:pt x="2876535" y="3483727"/>
                </a:cubicBezTo>
                <a:cubicBezTo>
                  <a:pt x="2840045" y="3466826"/>
                  <a:pt x="2801638" y="3453386"/>
                  <a:pt x="2762848" y="3442245"/>
                </a:cubicBezTo>
                <a:cubicBezTo>
                  <a:pt x="2748254" y="3438213"/>
                  <a:pt x="2730779" y="3444935"/>
                  <a:pt x="2714647" y="3446277"/>
                </a:cubicBezTo>
                <a:cubicBezTo>
                  <a:pt x="2708884" y="3446663"/>
                  <a:pt x="2702546" y="3447239"/>
                  <a:pt x="2697364" y="3445319"/>
                </a:cubicBezTo>
                <a:cubicBezTo>
                  <a:pt x="2647242" y="3426883"/>
                  <a:pt x="2596350" y="3412864"/>
                  <a:pt x="2542006" y="3422464"/>
                </a:cubicBezTo>
                <a:cubicBezTo>
                  <a:pt x="2537013" y="3423426"/>
                  <a:pt x="2531443" y="3421314"/>
                  <a:pt x="2526449" y="3419970"/>
                </a:cubicBezTo>
                <a:cubicBezTo>
                  <a:pt x="2502060" y="3413056"/>
                  <a:pt x="2478247" y="3402110"/>
                  <a:pt x="2453476" y="3399614"/>
                </a:cubicBezTo>
                <a:cubicBezTo>
                  <a:pt x="2392408" y="3393469"/>
                  <a:pt x="2330957" y="3390971"/>
                  <a:pt x="2269501" y="3386939"/>
                </a:cubicBezTo>
                <a:cubicBezTo>
                  <a:pt x="2265661" y="3386747"/>
                  <a:pt x="2261629" y="3386747"/>
                  <a:pt x="2258173" y="3385403"/>
                </a:cubicBezTo>
                <a:cubicBezTo>
                  <a:pt x="2235512" y="3377145"/>
                  <a:pt x="2215733" y="3379835"/>
                  <a:pt x="2196526" y="3395579"/>
                </a:cubicBezTo>
                <a:cubicBezTo>
                  <a:pt x="2188078" y="3402494"/>
                  <a:pt x="2176555" y="3406142"/>
                  <a:pt x="2165995" y="3409984"/>
                </a:cubicBezTo>
                <a:cubicBezTo>
                  <a:pt x="2150438" y="3415746"/>
                  <a:pt x="2134500" y="3421314"/>
                  <a:pt x="2118369" y="3424963"/>
                </a:cubicBezTo>
                <a:cubicBezTo>
                  <a:pt x="2102428" y="3428419"/>
                  <a:pt x="2085338" y="3433219"/>
                  <a:pt x="2069975" y="3430533"/>
                </a:cubicBezTo>
                <a:cubicBezTo>
                  <a:pt x="2042322" y="3425731"/>
                  <a:pt x="2016011" y="3414978"/>
                  <a:pt x="1988742" y="3407870"/>
                </a:cubicBezTo>
                <a:cubicBezTo>
                  <a:pt x="1979334" y="3405374"/>
                  <a:pt x="1968961" y="3405760"/>
                  <a:pt x="1959169" y="3405566"/>
                </a:cubicBezTo>
                <a:cubicBezTo>
                  <a:pt x="1936700" y="3404992"/>
                  <a:pt x="1913655" y="3410560"/>
                  <a:pt x="1893300" y="3394621"/>
                </a:cubicBezTo>
                <a:cubicBezTo>
                  <a:pt x="1874482" y="3379643"/>
                  <a:pt x="1855467" y="3384057"/>
                  <a:pt x="1835688" y="3395389"/>
                </a:cubicBezTo>
                <a:cubicBezTo>
                  <a:pt x="1821477" y="3403456"/>
                  <a:pt x="1805349" y="3409792"/>
                  <a:pt x="1789408" y="3412864"/>
                </a:cubicBezTo>
                <a:cubicBezTo>
                  <a:pt x="1767515" y="3417088"/>
                  <a:pt x="1745815" y="3418818"/>
                  <a:pt x="1722194" y="3416320"/>
                </a:cubicBezTo>
                <a:cubicBezTo>
                  <a:pt x="1705487" y="3414592"/>
                  <a:pt x="1691850" y="3413824"/>
                  <a:pt x="1678792" y="3403646"/>
                </a:cubicBezTo>
                <a:cubicBezTo>
                  <a:pt x="1676682" y="3402110"/>
                  <a:pt x="1672842" y="3401726"/>
                  <a:pt x="1669960" y="3401920"/>
                </a:cubicBezTo>
                <a:cubicBezTo>
                  <a:pt x="1632128" y="3405184"/>
                  <a:pt x="1594681" y="3403456"/>
                  <a:pt x="1556465" y="3401150"/>
                </a:cubicBezTo>
                <a:cubicBezTo>
                  <a:pt x="1507881" y="3398077"/>
                  <a:pt x="1456797" y="3407102"/>
                  <a:pt x="1414742" y="3439365"/>
                </a:cubicBezTo>
                <a:cubicBezTo>
                  <a:pt x="1408597" y="3444167"/>
                  <a:pt x="1399379" y="3446277"/>
                  <a:pt x="1391313" y="3447431"/>
                </a:cubicBezTo>
                <a:cubicBezTo>
                  <a:pt x="1353289" y="3452424"/>
                  <a:pt x="1315074" y="3455882"/>
                  <a:pt x="1277050" y="3461450"/>
                </a:cubicBezTo>
                <a:cubicBezTo>
                  <a:pt x="1256309" y="3464522"/>
                  <a:pt x="1234609" y="3467212"/>
                  <a:pt x="1215792" y="3475661"/>
                </a:cubicBezTo>
                <a:cubicBezTo>
                  <a:pt x="1197357" y="3483917"/>
                  <a:pt x="1182567" y="3493711"/>
                  <a:pt x="1171622" y="3476429"/>
                </a:cubicBezTo>
                <a:cubicBezTo>
                  <a:pt x="1152035" y="3485647"/>
                  <a:pt x="1134940" y="3493329"/>
                  <a:pt x="1118238" y="3501586"/>
                </a:cubicBezTo>
                <a:cubicBezTo>
                  <a:pt x="1112090" y="3504658"/>
                  <a:pt x="1106906" y="3509652"/>
                  <a:pt x="1100759" y="3512532"/>
                </a:cubicBezTo>
                <a:cubicBezTo>
                  <a:pt x="1094229" y="3515606"/>
                  <a:pt x="1086933" y="3517524"/>
                  <a:pt x="1079829" y="3519060"/>
                </a:cubicBezTo>
                <a:cubicBezTo>
                  <a:pt x="1048141" y="3525974"/>
                  <a:pt x="1016454" y="3532311"/>
                  <a:pt x="984963" y="3539801"/>
                </a:cubicBezTo>
                <a:cubicBezTo>
                  <a:pt x="978814" y="3541337"/>
                  <a:pt x="973630" y="3547483"/>
                  <a:pt x="968060" y="3551515"/>
                </a:cubicBezTo>
                <a:cubicBezTo>
                  <a:pt x="964412" y="3554204"/>
                  <a:pt x="960764" y="3558236"/>
                  <a:pt x="956730" y="3558814"/>
                </a:cubicBezTo>
                <a:cubicBezTo>
                  <a:pt x="926004" y="3563422"/>
                  <a:pt x="895471" y="3568800"/>
                  <a:pt x="864554" y="3571104"/>
                </a:cubicBezTo>
                <a:cubicBezTo>
                  <a:pt x="838629" y="3573022"/>
                  <a:pt x="813662" y="3572448"/>
                  <a:pt x="806942" y="3605862"/>
                </a:cubicBezTo>
                <a:cubicBezTo>
                  <a:pt x="805790" y="3611624"/>
                  <a:pt x="797532" y="3617770"/>
                  <a:pt x="791197" y="3620648"/>
                </a:cubicBezTo>
                <a:cubicBezTo>
                  <a:pt x="773144" y="3628906"/>
                  <a:pt x="753938" y="3634475"/>
                  <a:pt x="736079" y="3642925"/>
                </a:cubicBezTo>
                <a:cubicBezTo>
                  <a:pt x="677509" y="3671154"/>
                  <a:pt x="616250" y="3689015"/>
                  <a:pt x="550764" y="3685751"/>
                </a:cubicBezTo>
                <a:cubicBezTo>
                  <a:pt x="530409" y="3684791"/>
                  <a:pt x="510628" y="3674418"/>
                  <a:pt x="497762" y="3670578"/>
                </a:cubicBezTo>
                <a:cubicBezTo>
                  <a:pt x="460700" y="3685751"/>
                  <a:pt x="429589" y="3700345"/>
                  <a:pt x="397134" y="3711290"/>
                </a:cubicBezTo>
                <a:cubicBezTo>
                  <a:pt x="368521" y="3721084"/>
                  <a:pt x="338562" y="3727230"/>
                  <a:pt x="309178" y="3734335"/>
                </a:cubicBezTo>
                <a:cubicBezTo>
                  <a:pt x="298424" y="3737025"/>
                  <a:pt x="287479" y="3738561"/>
                  <a:pt x="276533" y="3739905"/>
                </a:cubicBezTo>
                <a:cubicBezTo>
                  <a:pt x="242352" y="3744129"/>
                  <a:pt x="206632" y="3733953"/>
                  <a:pt x="173219" y="3750083"/>
                </a:cubicBezTo>
                <a:cubicBezTo>
                  <a:pt x="155742" y="3758534"/>
                  <a:pt x="138458" y="3768710"/>
                  <a:pt x="120023" y="3773128"/>
                </a:cubicBezTo>
                <a:cubicBezTo>
                  <a:pt x="100244" y="3777928"/>
                  <a:pt x="80895" y="3785419"/>
                  <a:pt x="61139" y="3790771"/>
                </a:cubicBezTo>
                <a:lnTo>
                  <a:pt x="0" y="3795581"/>
                </a:lnTo>
                <a:lnTo>
                  <a:pt x="0" y="3082393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1" name="Freeform: Shape 33800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803" name="Freeform: Shape 33802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" y="965747"/>
            <a:ext cx="12191524" cy="2821422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E3066-261C-5293-88D4-25D237D71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9" y="4351322"/>
            <a:ext cx="6424613" cy="1744678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 sz="2600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>
                <a:solidFill>
                  <a:srgbClr val="FFC000"/>
                </a:solidFill>
              </a:rPr>
              <a:t>Будьте искренне доброжелательны и полны любви</a:t>
            </a:r>
            <a:r>
              <a:rPr lang="ru-RU" dirty="0"/>
              <a:t>. Пусть это проявляется каждый день в ваших словах и делах.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203190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6C09E4-B332-3460-EC92-90300CF17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21" y="584195"/>
            <a:ext cx="4745505" cy="1001711"/>
          </a:xfrm>
        </p:spPr>
        <p:txBody>
          <a:bodyPr anchor="b">
            <a:normAutofit fontScale="90000"/>
          </a:bodyPr>
          <a:lstStyle/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Крепкая семья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4BF6F-D034-CBF6-87B7-4A7767F94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13" y="2982728"/>
            <a:ext cx="5776445" cy="328077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• </a:t>
            </a:r>
            <a:r>
              <a:rPr lang="ru-RU" b="1" dirty="0"/>
              <a:t>Семья пастора имеет неоценимое значение. Если рушится дом, под угрозой оказывается и служение.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1">
            <a:extLst>
              <a:ext uri="{FF2B5EF4-FFF2-40B4-BE49-F238E27FC236}">
                <a16:creationId xmlns:a16="http://schemas.microsoft.com/office/drawing/2014/main" id="{5080BBC5-581E-0458-CCF0-F7D5BB6C2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93602" y="1350833"/>
            <a:ext cx="3865771" cy="306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46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7A9269-06C7-C72F-1129-959D8565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2" y="762001"/>
            <a:ext cx="6095998" cy="909638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Крепкая семья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Content Placeholder 5" descr="j0409304.jpg">
            <a:extLst>
              <a:ext uri="{FF2B5EF4-FFF2-40B4-BE49-F238E27FC236}">
                <a16:creationId xmlns:a16="http://schemas.microsoft.com/office/drawing/2014/main" id="{A16F062A-7153-A66C-1C2C-18D6A477C4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466609"/>
            <a:ext cx="3895345" cy="39247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A669D-6235-7FF0-DE96-D8C4D1D54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3" y="3047999"/>
            <a:ext cx="6095997" cy="304800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ru-RU" altLang="en-US" dirty="0"/>
              <a:t>Семья на первом месте</a:t>
            </a:r>
            <a:r>
              <a:rPr lang="en-US" altLang="en-US" dirty="0"/>
              <a:t>.</a:t>
            </a:r>
          </a:p>
          <a:p>
            <a:pPr eaLnBrk="1" hangingPunct="1">
              <a:lnSpc>
                <a:spcPct val="100000"/>
              </a:lnSpc>
            </a:pPr>
            <a:endParaRPr lang="en-US" altLang="en-US" dirty="0"/>
          </a:p>
          <a:p>
            <a:pPr eaLnBrk="1" hangingPunct="1">
              <a:lnSpc>
                <a:spcPct val="100000"/>
              </a:lnSpc>
            </a:pPr>
            <a:r>
              <a:rPr lang="ru-RU" altLang="en-US" dirty="0"/>
              <a:t>Не пренебрегайте вашей семьей</a:t>
            </a:r>
            <a:r>
              <a:rPr lang="en-US" altLang="en-US" dirty="0"/>
              <a:t>.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eaLnBrk="1" hangingPunct="1">
              <a:lnSpc>
                <a:spcPct val="100000"/>
              </a:lnSpc>
            </a:pPr>
            <a:endParaRPr lang="en-US" altLang="en-US" dirty="0"/>
          </a:p>
          <a:p>
            <a:pPr eaLnBrk="1" hangingPunct="1">
              <a:lnSpc>
                <a:spcPct val="100000"/>
              </a:lnSpc>
            </a:pPr>
            <a:r>
              <a:rPr lang="ru-RU" altLang="en-US" dirty="0"/>
              <a:t>Пасторская помощь</a:t>
            </a:r>
            <a:r>
              <a:rPr lang="en-US" altLang="en-US" dirty="0"/>
              <a:t>.</a:t>
            </a:r>
            <a:endParaRPr lang="pt-BR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779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C940DF-6966-5B51-A156-269D674AE81A}"/>
              </a:ext>
            </a:extLst>
          </p:cNvPr>
          <p:cNvSpPr txBox="1"/>
          <p:nvPr/>
        </p:nvSpPr>
        <p:spPr>
          <a:xfrm>
            <a:off x="571499" y="1252614"/>
            <a:ext cx="1115853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«Я жил под влиянием такой фразы: “Если ты заботишься о Божьем деле, Бог позаботится о твоём деле”. Я думал, что если буду постоянно занят служением, даже ценой времени и внимания к жене и семье, в итоге всё как-то устроится. Мне казалось, Бог знает, что я делаю Его работу, и потому Он Сам позаботится о моей семье.</a:t>
            </a:r>
          </a:p>
          <a:p>
            <a:r>
              <a:rPr lang="ru-RU" sz="2800" dirty="0"/>
              <a:t>Пожалуйста, говорите пасторам везде, куда бы вы ни поехали, что это ошибочное мышление. Моё первое служение – моей жене и семье. И если я, по какой бы то ни было причине, не забочусь о них, у меня нет служения. Даже если я величайший проповедник в мире, но потерял жену и семью, моё служение потерпело крах»</a:t>
            </a:r>
            <a:endParaRPr lang="pt-BR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98DFA1-67D8-F7FC-0D22-BFBE07A89D60}"/>
              </a:ext>
            </a:extLst>
          </p:cNvPr>
          <p:cNvSpPr txBox="1"/>
          <p:nvPr/>
        </p:nvSpPr>
        <p:spPr>
          <a:xfrm>
            <a:off x="3971933" y="571500"/>
            <a:ext cx="349852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Письмо пастора</a:t>
            </a:r>
            <a:endParaRPr lang="pt-BR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372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76" name="Rectangle 40975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 descr="Govt should research cost of family failure -  Catholicireland.netCatholicireland.net">
            <a:extLst>
              <a:ext uri="{FF2B5EF4-FFF2-40B4-BE49-F238E27FC236}">
                <a16:creationId xmlns:a16="http://schemas.microsoft.com/office/drawing/2014/main" id="{817D15C3-9E33-91AB-9822-2EFD5C524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9" r="12107" b="2"/>
          <a:stretch/>
        </p:blipFill>
        <p:spPr bwMode="auto">
          <a:xfrm>
            <a:off x="5752193" y="10"/>
            <a:ext cx="6439807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noFill/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978" name="Group 40977">
            <a:extLst>
              <a:ext uri="{FF2B5EF4-FFF2-40B4-BE49-F238E27FC236}">
                <a16:creationId xmlns:a16="http://schemas.microsoft.com/office/drawing/2014/main" id="{EE5D87AC-5CCC-4E1F-8B25-D3A605302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6" y="0"/>
            <a:ext cx="874718" cy="6857455"/>
            <a:chOff x="5632356" y="0"/>
            <a:chExt cx="874718" cy="6857455"/>
          </a:xfrm>
        </p:grpSpPr>
        <p:sp>
          <p:nvSpPr>
            <p:cNvPr id="40979" name="Freeform: Shape 40978">
              <a:extLst>
                <a:ext uri="{FF2B5EF4-FFF2-40B4-BE49-F238E27FC236}">
                  <a16:creationId xmlns:a16="http://schemas.microsoft.com/office/drawing/2014/main" id="{6EFC8E10-A01A-44C0-92B4-4837ED6C4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6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980" name="Freeform: Shape 40979">
              <a:extLst>
                <a:ext uri="{FF2B5EF4-FFF2-40B4-BE49-F238E27FC236}">
                  <a16:creationId xmlns:a16="http://schemas.microsoft.com/office/drawing/2014/main" id="{3329C434-C896-4DBB-9A47-D99A5EE41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60287-3EA5-BA7B-1FCE-7807DEAB5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48" y="2238412"/>
            <a:ext cx="5343529" cy="3167019"/>
          </a:xfrm>
        </p:spPr>
        <p:txBody>
          <a:bodyPr anchor="t">
            <a:norm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alt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Никакой публичный успех не может компенсировать провал в семейных отношениях.</a:t>
            </a:r>
            <a:r>
              <a:rPr lang="en-US" alt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en-US" sz="3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3200" dirty="0">
                <a:solidFill>
                  <a:srgbClr val="FFC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en-US" sz="3200" dirty="0">
                <a:solidFill>
                  <a:srgbClr val="FFC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Вениамин </a:t>
            </a:r>
            <a:r>
              <a:rPr lang="ru-RU" altLang="en-US" sz="3200" dirty="0" err="1">
                <a:solidFill>
                  <a:srgbClr val="FFC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Дисраэль</a:t>
            </a:r>
            <a:r>
              <a:rPr lang="en-US" altLang="en-US" sz="3200" dirty="0">
                <a:solidFill>
                  <a:srgbClr val="FFC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482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1" name="Rectangle 4199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92BAF-61C0-3CC6-0C26-82466F5C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523" y="762001"/>
            <a:ext cx="4439127" cy="1123950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Крепкая семья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1986" name="Picture 2" descr="Building Strong Families">
            <a:extLst>
              <a:ext uri="{FF2B5EF4-FFF2-40B4-BE49-F238E27FC236}">
                <a16:creationId xmlns:a16="http://schemas.microsoft.com/office/drawing/2014/main" id="{4DC52415-8499-3E72-F0B1-83EF1CADFF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r="6663" b="-2"/>
          <a:stretch/>
        </p:blipFill>
        <p:spPr bwMode="auto">
          <a:xfrm>
            <a:off x="762000" y="762001"/>
            <a:ext cx="6095524" cy="4707593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3" name="Freeform: Shape 41992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995" name="Freeform: Shape 41994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C5380-5471-A14D-9B0C-4EC666398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0913" y="3047999"/>
            <a:ext cx="4757737" cy="304800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ru-RU" altLang="en-US" dirty="0"/>
              <a:t>Они посвящены друг другу</a:t>
            </a:r>
            <a:r>
              <a:rPr lang="en-US" altLang="en-US" dirty="0"/>
              <a:t>.</a:t>
            </a:r>
          </a:p>
          <a:p>
            <a:pPr eaLnBrk="1" hangingPunct="1">
              <a:lnSpc>
                <a:spcPct val="100000"/>
              </a:lnSpc>
            </a:pPr>
            <a:endParaRPr lang="en-US" altLang="en-US" dirty="0"/>
          </a:p>
          <a:p>
            <a:pPr eaLnBrk="1" hangingPunct="1">
              <a:lnSpc>
                <a:spcPct val="100000"/>
              </a:lnSpc>
            </a:pPr>
            <a:r>
              <a:rPr lang="ru-RU" altLang="en-US" dirty="0"/>
              <a:t>Они проявляют глубокое чувство благодарности</a:t>
            </a:r>
            <a:r>
              <a:rPr lang="en-US" altLang="en-US" dirty="0"/>
              <a:t>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52750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039" name="Rectangle 4403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92BAF-61C0-3CC6-0C26-82466F5CB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523" y="762000"/>
            <a:ext cx="4467702" cy="938213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Крепкая семья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4034" name="Picture 2" descr="10 Ways to Have a Strong Family Bond - Proverbs 31 Mentor">
            <a:extLst>
              <a:ext uri="{FF2B5EF4-FFF2-40B4-BE49-F238E27FC236}">
                <a16:creationId xmlns:a16="http://schemas.microsoft.com/office/drawing/2014/main" id="{5555EA5A-C449-1F26-9B95-9E31A7225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9" r="6189" b="-2"/>
          <a:stretch/>
        </p:blipFill>
        <p:spPr bwMode="auto">
          <a:xfrm>
            <a:off x="762000" y="762001"/>
            <a:ext cx="6095524" cy="4707593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1" name="Freeform: Shape 44040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043" name="Freeform: Shape 44042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C5380-5471-A14D-9B0C-4EC666398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4677" y="3233743"/>
            <a:ext cx="5334476" cy="2862257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en-US" dirty="0"/>
              <a:t>Качественное общение.</a:t>
            </a:r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ru-RU" altLang="en-US" dirty="0"/>
              <a:t>Совместное проведение времени.</a:t>
            </a:r>
          </a:p>
          <a:p>
            <a:pPr eaLnBrk="1" hangingPunct="1"/>
            <a:endParaRPr lang="en-US" altLang="en-US" dirty="0"/>
          </a:p>
          <a:p>
            <a:r>
              <a:rPr lang="ru-RU" altLang="en-US" dirty="0"/>
              <a:t>Совместные религиозные убеждения и практика</a:t>
            </a:r>
            <a:r>
              <a:rPr lang="en-US" altLang="en-US" dirty="0"/>
              <a:t>.</a:t>
            </a:r>
            <a:endParaRPr lang="pt-BR" altLang="en-US" dirty="0"/>
          </a:p>
          <a:p>
            <a:pPr eaLnBrk="1" hangingPunct="1"/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12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023E59-F035-D1CF-54E1-43DA7D2F1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1"/>
            <a:ext cx="6095998" cy="838200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Крепкая семья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229F2-0B20-9DE3-D26F-1CF0828B5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45" y="3047999"/>
            <a:ext cx="6095997" cy="3048001"/>
          </a:xfrm>
        </p:spPr>
        <p:txBody>
          <a:bodyPr>
            <a:normAutofit fontScale="92500"/>
          </a:bodyPr>
          <a:lstStyle/>
          <a:p>
            <a:pPr algn="ctr" eaLnBrk="1" hangingPunct="1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altLang="en-US" sz="3200" dirty="0"/>
              <a:t>«Не важно насколько беден человек, если у него есть семья, он богат»</a:t>
            </a:r>
            <a:r>
              <a:rPr lang="en-US" altLang="en-US" sz="3200" dirty="0"/>
              <a:t>.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 sz="3200" dirty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en-US" sz="3200" dirty="0">
                <a:solidFill>
                  <a:srgbClr val="FFC000"/>
                </a:solidFill>
              </a:rPr>
              <a:t>Дэн Уилкокс и </a:t>
            </a:r>
            <a:r>
              <a:rPr lang="ru-RU" altLang="en-US" sz="3200" dirty="0" err="1">
                <a:solidFill>
                  <a:srgbClr val="FFC000"/>
                </a:solidFill>
              </a:rPr>
              <a:t>Тад</a:t>
            </a:r>
            <a:r>
              <a:rPr lang="ru-RU" altLang="en-US" sz="3200" dirty="0">
                <a:solidFill>
                  <a:srgbClr val="FFC000"/>
                </a:solidFill>
              </a:rPr>
              <a:t> </a:t>
            </a:r>
            <a:r>
              <a:rPr lang="ru-RU" altLang="en-US" sz="3200" dirty="0" err="1">
                <a:solidFill>
                  <a:srgbClr val="FFC000"/>
                </a:solidFill>
              </a:rPr>
              <a:t>Мумфорд</a:t>
            </a:r>
            <a:endParaRPr lang="en-US" altLang="en-US" sz="3200" dirty="0">
              <a:solidFill>
                <a:srgbClr val="FFC000"/>
              </a:solidFill>
            </a:endParaRP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7F224AA-9AF9-6331-273C-D95340451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4" y="1017186"/>
            <a:ext cx="3895345" cy="482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353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111" name="Rectangle 471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106" name="Picture 2" descr="Funder Spotlight: Strong Families Fund - CSH">
            <a:extLst>
              <a:ext uri="{FF2B5EF4-FFF2-40B4-BE49-F238E27FC236}">
                <a16:creationId xmlns:a16="http://schemas.microsoft.com/office/drawing/2014/main" id="{BBF3BDCC-1B6F-F1F3-0608-659D1AD71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4060" y="1451611"/>
            <a:ext cx="6096000" cy="406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A4417-041B-01E5-8A47-E762FD5BF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833679"/>
            <a:ext cx="5786438" cy="304800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dirty="0"/>
              <a:t>Пасторские посещения стали для меня источником радости и силы в служении. После проповеди я считаю их самым важным и благословенным делом пасторского служения.</a:t>
            </a: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8E4C2-D138-BDC6-33BD-7E0C09D8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860057"/>
            <a:ext cx="6210300" cy="1238255"/>
          </a:xfrm>
        </p:spPr>
        <p:txBody>
          <a:bodyPr anchor="b">
            <a:normAutofit fontScale="90000"/>
          </a:bodyPr>
          <a:lstStyle/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Посещение членов Церкви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05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4C8E90-45EB-B612-258F-51C0EB437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153" y="99967"/>
            <a:ext cx="6038848" cy="1666499"/>
          </a:xfrm>
        </p:spPr>
        <p:txBody>
          <a:bodyPr anchor="b">
            <a:normAutofit/>
          </a:bodyPr>
          <a:lstStyle/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 пастора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7874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047" name="Group 1046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051" name="Freeform: Shape 1050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52" name="Freeform: Shape 1051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8" name="Group 1047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049" name="Freeform: Shape 1048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50" name="Freeform: Shape 1049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28" name="Picture 4" descr="God Lives in You - Holy Spirit Power | What is the Holy Spirit? NIV Bible">
            <a:extLst>
              <a:ext uri="{FF2B5EF4-FFF2-40B4-BE49-F238E27FC236}">
                <a16:creationId xmlns:a16="http://schemas.microsoft.com/office/drawing/2014/main" id="{D95A49BE-B19F-43C7-8311-544BDF368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806" y="1424315"/>
            <a:ext cx="4369112" cy="29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E2C93-A746-D74A-9F7C-2646FF45D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4781" y="2772278"/>
            <a:ext cx="5460690" cy="357909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• </a:t>
            </a:r>
            <a:r>
              <a:rPr lang="ru-RU" b="1" dirty="0"/>
              <a:t>Истинное служение исходит из глубины сердца. Оно должно становиться естественным плодом и отражением того, чем наполнена жизнь пастора.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7293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148" name="Rectangle 48147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130" name="Picture 2" descr="Ministry of Love Morale Patch - Liberty Maniacs">
            <a:extLst>
              <a:ext uri="{FF2B5EF4-FFF2-40B4-BE49-F238E27FC236}">
                <a16:creationId xmlns:a16="http://schemas.microsoft.com/office/drawing/2014/main" id="{580613F2-64E2-6D29-4824-7546C6D1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526" y="914400"/>
            <a:ext cx="4119560" cy="411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150" name="Group 48149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48151" name="Freeform: Shape 48150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152" name="Freeform: Shape 48151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945FA6F-3B3A-7407-3C9D-80929BE0D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7346" y="790900"/>
            <a:ext cx="5556284" cy="2727367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ru-RU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Пасторский визит</a:t>
            </a:r>
            <a:br>
              <a:rPr lang="ru-RU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Служение любви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041570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159" name="Rectangle 4915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F72E6-1BF9-2610-018E-393C7F93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4" y="257175"/>
            <a:ext cx="4776786" cy="2631497"/>
          </a:xfrm>
        </p:spPr>
        <p:txBody>
          <a:bodyPr anchor="b">
            <a:normAutofit/>
          </a:bodyPr>
          <a:lstStyle/>
          <a:p>
            <a:pPr algn="ctr"/>
            <a:r>
              <a:rPr lang="ru-RU" sz="4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Посещения развивают служение лучшим образом</a:t>
            </a:r>
            <a:endParaRPr lang="en-US" sz="4100" dirty="0"/>
          </a:p>
        </p:txBody>
      </p:sp>
      <p:pic>
        <p:nvPicPr>
          <p:cNvPr id="49154" name="Picture 2" descr="How To Make Pastoral Visits Without Being A Pastor | Faithward.org">
            <a:extLst>
              <a:ext uri="{FF2B5EF4-FFF2-40B4-BE49-F238E27FC236}">
                <a16:creationId xmlns:a16="http://schemas.microsoft.com/office/drawing/2014/main" id="{088218AF-B14B-46DA-B1A5-7229C1053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r="24138" b="-1"/>
          <a:stretch/>
        </p:blipFill>
        <p:spPr bwMode="auto">
          <a:xfrm>
            <a:off x="5752193" y="10"/>
            <a:ext cx="6439807" cy="6857989"/>
          </a:xfrm>
          <a:custGeom>
            <a:avLst/>
            <a:gdLst/>
            <a:ahLst/>
            <a:cxnLst/>
            <a:rect l="l" t="t" r="r" b="b"/>
            <a:pathLst>
              <a:path w="643980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1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2" y="528850"/>
                  <a:pt x="335479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1" y="612658"/>
                </a:lnTo>
                <a:cubicBezTo>
                  <a:pt x="358988" y="604728"/>
                  <a:pt x="357231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7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4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439807" y="0"/>
                </a:lnTo>
                <a:lnTo>
                  <a:pt x="643980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1" y="6796804"/>
                </a:lnTo>
                <a:cubicBezTo>
                  <a:pt x="32162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6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8" y="6463490"/>
                </a:cubicBezTo>
                <a:cubicBezTo>
                  <a:pt x="116555" y="6431292"/>
                  <a:pt x="131034" y="6400429"/>
                  <a:pt x="146085" y="6363664"/>
                </a:cubicBezTo>
                <a:cubicBezTo>
                  <a:pt x="142274" y="6350899"/>
                  <a:pt x="131986" y="6331277"/>
                  <a:pt x="131034" y="6311084"/>
                </a:cubicBezTo>
                <a:cubicBezTo>
                  <a:pt x="127795" y="6246121"/>
                  <a:pt x="145512" y="6185351"/>
                  <a:pt x="173519" y="6127247"/>
                </a:cubicBezTo>
                <a:cubicBezTo>
                  <a:pt x="181900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7" y="6056948"/>
                </a:cubicBezTo>
                <a:cubicBezTo>
                  <a:pt x="243432" y="6050282"/>
                  <a:pt x="242862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0" y="5900735"/>
                  <a:pt x="264199" y="5897114"/>
                </a:cubicBezTo>
                <a:cubicBezTo>
                  <a:pt x="268199" y="5891590"/>
                  <a:pt x="274296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9" y="5779191"/>
                  <a:pt x="299822" y="5771953"/>
                  <a:pt x="302870" y="5765474"/>
                </a:cubicBezTo>
                <a:cubicBezTo>
                  <a:pt x="305728" y="5759378"/>
                  <a:pt x="310682" y="5754234"/>
                  <a:pt x="313730" y="5748136"/>
                </a:cubicBezTo>
                <a:cubicBezTo>
                  <a:pt x="321921" y="5731564"/>
                  <a:pt x="329541" y="5714607"/>
                  <a:pt x="338685" y="5695178"/>
                </a:cubicBezTo>
                <a:cubicBezTo>
                  <a:pt x="321541" y="5684320"/>
                  <a:pt x="331258" y="5669647"/>
                  <a:pt x="339449" y="5651360"/>
                </a:cubicBezTo>
                <a:cubicBezTo>
                  <a:pt x="347831" y="5632691"/>
                  <a:pt x="350497" y="5611164"/>
                  <a:pt x="353546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4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1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1" y="4346201"/>
                  <a:pt x="391265" y="4340674"/>
                  <a:pt x="392218" y="4335722"/>
                </a:cubicBezTo>
                <a:cubicBezTo>
                  <a:pt x="401743" y="4281810"/>
                  <a:pt x="387837" y="4231324"/>
                  <a:pt x="369547" y="4181603"/>
                </a:cubicBezTo>
                <a:cubicBezTo>
                  <a:pt x="367642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5" y="4078159"/>
                  <a:pt x="348211" y="4040058"/>
                  <a:pt x="331447" y="4003861"/>
                </a:cubicBezTo>
                <a:cubicBezTo>
                  <a:pt x="314493" y="3967091"/>
                  <a:pt x="300203" y="3932993"/>
                  <a:pt x="317350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2" y="3799258"/>
                  <a:pt x="307442" y="3784397"/>
                </a:cubicBezTo>
                <a:cubicBezTo>
                  <a:pt x="307442" y="3744770"/>
                  <a:pt x="297346" y="3709529"/>
                  <a:pt x="276771" y="3675238"/>
                </a:cubicBezTo>
                <a:cubicBezTo>
                  <a:pt x="268770" y="3661899"/>
                  <a:pt x="274105" y="3641134"/>
                  <a:pt x="272009" y="3623799"/>
                </a:cubicBezTo>
                <a:cubicBezTo>
                  <a:pt x="269533" y="3605509"/>
                  <a:pt x="267247" y="3586653"/>
                  <a:pt x="261721" y="3569124"/>
                </a:cubicBezTo>
                <a:cubicBezTo>
                  <a:pt x="247242" y="3523785"/>
                  <a:pt x="230859" y="3479015"/>
                  <a:pt x="215618" y="3433866"/>
                </a:cubicBezTo>
                <a:cubicBezTo>
                  <a:pt x="203045" y="3396719"/>
                  <a:pt x="212952" y="3360139"/>
                  <a:pt x="218285" y="3323372"/>
                </a:cubicBezTo>
                <a:cubicBezTo>
                  <a:pt x="221716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4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6" y="2966742"/>
                  <a:pt x="144561" y="2940455"/>
                  <a:pt x="128367" y="2910353"/>
                </a:cubicBezTo>
                <a:cubicBezTo>
                  <a:pt x="117318" y="2889587"/>
                  <a:pt x="109126" y="2866918"/>
                  <a:pt x="102267" y="2844248"/>
                </a:cubicBezTo>
                <a:cubicBezTo>
                  <a:pt x="93313" y="2813958"/>
                  <a:pt x="87978" y="2782716"/>
                  <a:pt x="79217" y="2752235"/>
                </a:cubicBezTo>
                <a:cubicBezTo>
                  <a:pt x="66072" y="2706131"/>
                  <a:pt x="55784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2" y="2360933"/>
                </a:cubicBezTo>
                <a:cubicBezTo>
                  <a:pt x="28541" y="2356744"/>
                  <a:pt x="36543" y="2344741"/>
                  <a:pt x="37878" y="2335405"/>
                </a:cubicBezTo>
                <a:cubicBezTo>
                  <a:pt x="41877" y="2307402"/>
                  <a:pt x="35972" y="2281683"/>
                  <a:pt x="23017" y="2254633"/>
                </a:cubicBezTo>
                <a:cubicBezTo>
                  <a:pt x="10825" y="2229296"/>
                  <a:pt x="12159" y="2197670"/>
                  <a:pt x="7395" y="2168903"/>
                </a:cubicBezTo>
                <a:cubicBezTo>
                  <a:pt x="5681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6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70" y="1851709"/>
                  <a:pt x="52545" y="1813610"/>
                  <a:pt x="68738" y="1768838"/>
                </a:cubicBezTo>
                <a:cubicBezTo>
                  <a:pt x="85885" y="1721785"/>
                  <a:pt x="112174" y="1676253"/>
                  <a:pt x="104364" y="1623675"/>
                </a:cubicBezTo>
                <a:cubicBezTo>
                  <a:pt x="99601" y="1591859"/>
                  <a:pt x="88551" y="1561189"/>
                  <a:pt x="81883" y="1529563"/>
                </a:cubicBezTo>
                <a:cubicBezTo>
                  <a:pt x="79597" y="1518324"/>
                  <a:pt x="79979" y="1505751"/>
                  <a:pt x="82264" y="1494509"/>
                </a:cubicBezTo>
                <a:cubicBezTo>
                  <a:pt x="92744" y="1440216"/>
                  <a:pt x="94267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7" y="1151600"/>
                </a:cubicBezTo>
                <a:cubicBezTo>
                  <a:pt x="100554" y="1134834"/>
                  <a:pt x="96553" y="1114449"/>
                  <a:pt x="98078" y="1095972"/>
                </a:cubicBezTo>
                <a:cubicBezTo>
                  <a:pt x="99409" y="1078826"/>
                  <a:pt x="99981" y="1061298"/>
                  <a:pt x="104364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4" y="949281"/>
                  <a:pt x="103220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7" y="694576"/>
                </a:cubicBezTo>
                <a:cubicBezTo>
                  <a:pt x="102267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1" y="531310"/>
                  <a:pt x="114081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7" y="340425"/>
                  <a:pt x="88551" y="300800"/>
                  <a:pt x="84930" y="261173"/>
                </a:cubicBezTo>
                <a:cubicBezTo>
                  <a:pt x="84168" y="252600"/>
                  <a:pt x="88934" y="243648"/>
                  <a:pt x="89314" y="234883"/>
                </a:cubicBezTo>
                <a:cubicBezTo>
                  <a:pt x="90266" y="207450"/>
                  <a:pt x="90457" y="180017"/>
                  <a:pt x="91027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7" y="85336"/>
                  <a:pt x="98078" y="66857"/>
                  <a:pt x="83217" y="47806"/>
                </a:cubicBezTo>
                <a:cubicBezTo>
                  <a:pt x="77453" y="40471"/>
                  <a:pt x="73691" y="32636"/>
                  <a:pt x="71207" y="24480"/>
                </a:cubicBezTo>
                <a:close/>
              </a:path>
            </a:pathLst>
          </a:custGeom>
          <a:noFill/>
          <a:effectLst>
            <a:outerShdw blurRad="381000" dist="152400" dir="10800000" algn="t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161" name="Group 49160">
            <a:extLst>
              <a:ext uri="{FF2B5EF4-FFF2-40B4-BE49-F238E27FC236}">
                <a16:creationId xmlns:a16="http://schemas.microsoft.com/office/drawing/2014/main" id="{EE5D87AC-5CCC-4E1F-8B25-D3A605302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32356" y="0"/>
            <a:ext cx="874718" cy="6857455"/>
            <a:chOff x="5632356" y="0"/>
            <a:chExt cx="874718" cy="6857455"/>
          </a:xfrm>
        </p:grpSpPr>
        <p:sp>
          <p:nvSpPr>
            <p:cNvPr id="49162" name="Freeform: Shape 49161">
              <a:extLst>
                <a:ext uri="{FF2B5EF4-FFF2-40B4-BE49-F238E27FC236}">
                  <a16:creationId xmlns:a16="http://schemas.microsoft.com/office/drawing/2014/main" id="{6EFC8E10-A01A-44C0-92B4-4837ED6C4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6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163" name="Freeform: Shape 49162">
              <a:extLst>
                <a:ext uri="{FF2B5EF4-FFF2-40B4-BE49-F238E27FC236}">
                  <a16:creationId xmlns:a16="http://schemas.microsoft.com/office/drawing/2014/main" id="{3329C434-C896-4DBB-9A47-D99A5EE41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264098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A980-EB90-2EB2-05B6-754D7590D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109956"/>
            <a:ext cx="4400549" cy="3167019"/>
          </a:xfrm>
        </p:spPr>
        <p:txBody>
          <a:bodyPr anchor="t"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Обогащение проповеди</a:t>
            </a:r>
            <a:r>
              <a:rPr lang="en-US" dirty="0"/>
              <a:t>. 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Рост служительского авторитета</a:t>
            </a:r>
            <a:r>
              <a:rPr lang="en-US" dirty="0"/>
              <a:t>. 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Предотвращение кризисов</a:t>
            </a:r>
            <a:r>
              <a:rPr lang="en-US" dirty="0"/>
              <a:t>. </a:t>
            </a:r>
            <a:endParaRPr lang="pt-B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290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183" name="Rectangle 5018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F72E6-1BF9-2610-018E-393C7F93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39" y="763537"/>
            <a:ext cx="7486650" cy="1624055"/>
          </a:xfrm>
        </p:spPr>
        <p:txBody>
          <a:bodyPr anchor="b">
            <a:normAutofit fontScale="90000"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Посещения развивают служение лучшим образом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700" dirty="0"/>
          </a:p>
        </p:txBody>
      </p:sp>
      <p:pic>
        <p:nvPicPr>
          <p:cNvPr id="50178" name="Picture 2" descr="Home Visitation">
            <a:extLst>
              <a:ext uri="{FF2B5EF4-FFF2-40B4-BE49-F238E27FC236}">
                <a16:creationId xmlns:a16="http://schemas.microsoft.com/office/drawing/2014/main" id="{DC92EC0D-5097-8DC6-0387-BB47E3E497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6" r="5378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5" name="Freeform: Shape 50184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187" name="Freeform: Shape 50186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A980-EB90-2EB2-05B6-754D7590D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Близкая дружба</a:t>
            </a:r>
            <a:r>
              <a:rPr lang="pt-BR" dirty="0"/>
              <a:t>.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Понимание нужд людей</a:t>
            </a:r>
            <a:r>
              <a:rPr lang="pt-BR" dirty="0"/>
              <a:t>.</a:t>
            </a:r>
          </a:p>
          <a:p>
            <a:pPr eaLnBrk="1" hangingPunct="1"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Увеличение числа посетителей богослужения</a:t>
            </a:r>
            <a:r>
              <a:rPr lang="pt-BR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206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ED3D9-CE5B-6AA6-C179-F8790886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12630"/>
            <a:ext cx="106680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пасторские посещения не совершаются?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04A47E-8D98-6CF0-761E-599524FC1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1" y="2043113"/>
            <a:ext cx="4595812" cy="4586286"/>
          </a:xfr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Отсутствие подготовки.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Нехватка времени.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Отсутствие приоритетов.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Отсутствие планирования.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Отсутствие цели.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Отсутствие понимания.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C5D42E-9645-40F4-1AFE-129A8A91A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43762" y="2043112"/>
            <a:ext cx="4286237" cy="4586287"/>
          </a:xfr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Прокрастинация.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Культурное влияние.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Транспортные ограничения.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Финансовые ограничения.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Много церквей.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sz="4500" dirty="0"/>
              <a:t>Много членов церкви.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525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07" name="Rectangle 5120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0CE5E6-8275-9E46-D228-5562A15AD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841377"/>
            <a:ext cx="4745505" cy="812317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Поиск решение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B31AADF-EC97-A908-36C6-473CB0FE5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2" y="3054168"/>
            <a:ext cx="5595935" cy="275198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Font typeface="Arial" charset="0"/>
              <a:buNone/>
              <a:defRPr/>
            </a:pPr>
            <a:r>
              <a:rPr lang="ru-RU" sz="3200" dirty="0"/>
              <a:t>«Любовь найдет путь. Безразличие найдет оправдания».</a:t>
            </a:r>
            <a:r>
              <a:rPr lang="en-US" sz="3200" dirty="0"/>
              <a:t> </a:t>
            </a:r>
            <a:br>
              <a:rPr lang="ru-RU" sz="3200" dirty="0"/>
            </a:br>
            <a:r>
              <a:rPr lang="en-US" sz="3200" dirty="0">
                <a:solidFill>
                  <a:srgbClr val="FFC000"/>
                </a:solidFill>
              </a:rPr>
              <a:t>–</a:t>
            </a:r>
            <a:r>
              <a:rPr lang="ru-RU" sz="3200" dirty="0">
                <a:solidFill>
                  <a:srgbClr val="FFC000"/>
                </a:solidFill>
              </a:rPr>
              <a:t>Неизвестный</a:t>
            </a:r>
            <a:endParaRPr lang="en-US" sz="3200" dirty="0">
              <a:solidFill>
                <a:srgbClr val="FFC000"/>
              </a:solidFill>
            </a:endParaRPr>
          </a:p>
        </p:txBody>
      </p:sp>
      <p:grpSp>
        <p:nvGrpSpPr>
          <p:cNvPr id="51209" name="Group 51208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1210" name="Group 51209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51214" name="Freeform: Shape 51213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215" name="Freeform: Shape 51214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1211" name="Group 51210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51212" name="Freeform: Shape 51211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213" name="Freeform: Shape 51212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1202" name="Picture 2" descr="A “Normal” Pastoral Visit">
            <a:extLst>
              <a:ext uri="{FF2B5EF4-FFF2-40B4-BE49-F238E27FC236}">
                <a16:creationId xmlns:a16="http://schemas.microsoft.com/office/drawing/2014/main" id="{73E75425-FC12-C5CD-9A55-41244D419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653694"/>
            <a:ext cx="4369112" cy="24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61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240" name="Rectangle 52239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53A9D-E0CA-D132-F2F6-8C1AF8FDA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295" y="2968438"/>
            <a:ext cx="5008566" cy="32807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Составьте план посещения</a:t>
            </a:r>
            <a:endParaRPr lang="en-US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Навещайте соседей</a:t>
            </a:r>
            <a:endParaRPr lang="en-US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Избегайте посещения в одиночку</a:t>
            </a:r>
            <a:endParaRPr lang="en-US" dirty="0"/>
          </a:p>
          <a:p>
            <a:endParaRPr lang="en-US" dirty="0"/>
          </a:p>
        </p:txBody>
      </p:sp>
      <p:grpSp>
        <p:nvGrpSpPr>
          <p:cNvPr id="52241" name="Group 52240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2242" name="Group 52241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52238" name="Freeform: Shape 52237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239" name="Freeform: Shape 52238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2243" name="Group 52242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52236" name="Freeform: Shape 52235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237" name="Freeform: Shape 52236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2226" name="Picture 2" descr="About Us - Village Missions">
            <a:extLst>
              <a:ext uri="{FF2B5EF4-FFF2-40B4-BE49-F238E27FC236}">
                <a16:creationId xmlns:a16="http://schemas.microsoft.com/office/drawing/2014/main" id="{F3F0C719-BDCC-1985-8414-496CB5A6F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435238"/>
            <a:ext cx="4369112" cy="289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97E29-5C3F-4692-CAEB-C23D436D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509" y="955814"/>
            <a:ext cx="5882846" cy="958848"/>
          </a:xfrm>
        </p:spPr>
        <p:txBody>
          <a:bodyPr anchor="b">
            <a:normAutofit fontScale="90000"/>
          </a:bodyPr>
          <a:lstStyle/>
          <a:p>
            <a:r>
              <a:rPr lang="ru-RU" altLang="en-US" sz="3600" b="1" dirty="0">
                <a:solidFill>
                  <a:srgbClr val="FFFF00"/>
                </a:solidFill>
              </a:rPr>
              <a:t>Некоторые советы для пасторских посещений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25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255" name="Rectangle 5325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53A9D-E0CA-D132-F2F6-8C1AF8FDA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552" y="3068455"/>
            <a:ext cx="5776447" cy="32807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ru-RU" dirty="0"/>
              <a:t>Когда посещение невозможно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Делайте короткие визиты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ru-RU" dirty="0"/>
              <a:t>Имейте чем поделиться</a:t>
            </a:r>
            <a:endParaRPr lang="en-US" dirty="0"/>
          </a:p>
          <a:p>
            <a:endParaRPr lang="en-US" dirty="0"/>
          </a:p>
        </p:txBody>
      </p:sp>
      <p:grpSp>
        <p:nvGrpSpPr>
          <p:cNvPr id="53257" name="Group 53256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3258" name="Group 53257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53262" name="Freeform: Shape 53261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263" name="Freeform: Shape 53262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3259" name="Group 53258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53260" name="Freeform: Shape 53259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3261" name="Freeform: Shape 53260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3250" name="Picture 2" descr="How to Start a Pastoral Network">
            <a:extLst>
              <a:ext uri="{FF2B5EF4-FFF2-40B4-BE49-F238E27FC236}">
                <a16:creationId xmlns:a16="http://schemas.microsoft.com/office/drawing/2014/main" id="{182F4309-D597-5035-A3BB-D853E6C4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424315"/>
            <a:ext cx="4369112" cy="29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97E29-5C3F-4692-CAEB-C23D436D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93" y="1010360"/>
            <a:ext cx="6623051" cy="944556"/>
          </a:xfrm>
        </p:spPr>
        <p:txBody>
          <a:bodyPr anchor="b">
            <a:normAutofit fontScale="90000"/>
          </a:bodyPr>
          <a:lstStyle/>
          <a:p>
            <a:r>
              <a:rPr lang="ru-RU" altLang="en-US" sz="3600" b="1" dirty="0">
                <a:solidFill>
                  <a:srgbClr val="FFFF00"/>
                </a:solidFill>
              </a:rPr>
              <a:t>Некоторые советы для пасторских посещений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976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279" name="Rectangle 5427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6F05C-1631-CB15-B666-96D179E2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406352"/>
            <a:ext cx="6095999" cy="622344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Пасторское посещение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4274" name="Picture 2" descr="What is Pastoral Care in Today's Church?">
            <a:extLst>
              <a:ext uri="{FF2B5EF4-FFF2-40B4-BE49-F238E27FC236}">
                <a16:creationId xmlns:a16="http://schemas.microsoft.com/office/drawing/2014/main" id="{C5664007-E35A-2C64-3F64-BC2BFA7E0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9" r="20760" b="-1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81" name="Freeform: Shape 5428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283" name="Freeform: Shape 5428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C568E-D336-C220-B4CF-D013AE628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1957388"/>
            <a:ext cx="6510337" cy="449425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ru-RU" altLang="en-US" sz="3200" dirty="0"/>
              <a:t>Чтение Библии</a:t>
            </a:r>
            <a:endParaRPr lang="pt-BR" altLang="en-US" sz="3200" dirty="0"/>
          </a:p>
          <a:p>
            <a:pPr>
              <a:lnSpc>
                <a:spcPct val="160000"/>
              </a:lnSpc>
            </a:pPr>
            <a:r>
              <a:rPr lang="ru-RU" sz="3200" dirty="0"/>
              <a:t>Молитва</a:t>
            </a:r>
            <a:endParaRPr lang="en-US" sz="3200" dirty="0"/>
          </a:p>
          <a:p>
            <a:pPr>
              <a:lnSpc>
                <a:spcPct val="160000"/>
              </a:lnSpc>
            </a:pPr>
            <a:r>
              <a:rPr lang="ru-RU" altLang="en-US" sz="3200" dirty="0"/>
              <a:t>Пение христианского гимна</a:t>
            </a:r>
            <a:endParaRPr lang="pt-BR" altLang="en-US" sz="3200" dirty="0"/>
          </a:p>
          <a:p>
            <a:pPr>
              <a:lnSpc>
                <a:spcPct val="160000"/>
              </a:lnSpc>
            </a:pPr>
            <a:r>
              <a:rPr lang="ru-RU" sz="3200" dirty="0"/>
              <a:t>Чек-лист</a:t>
            </a:r>
            <a:endParaRPr lang="en-US" sz="3200" dirty="0"/>
          </a:p>
          <a:p>
            <a:pPr>
              <a:lnSpc>
                <a:spcPct val="160000"/>
              </a:lnSpc>
            </a:pPr>
            <a:r>
              <a:rPr lang="ru-RU" sz="3200" dirty="0"/>
              <a:t>Объяснение церковных проектов и вовлечение</a:t>
            </a:r>
          </a:p>
          <a:p>
            <a:pPr>
              <a:lnSpc>
                <a:spcPct val="160000"/>
              </a:lnSpc>
            </a:pPr>
            <a:r>
              <a:rPr lang="ru-RU" sz="3200" dirty="0"/>
              <a:t>Внимательное слушание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38352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312" name="Rectangle 55311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298" name="Picture 2" descr="Ministry | The Vanity Mirror">
            <a:extLst>
              <a:ext uri="{FF2B5EF4-FFF2-40B4-BE49-F238E27FC236}">
                <a16:creationId xmlns:a16="http://schemas.microsoft.com/office/drawing/2014/main" id="{0887A47A-E1DA-6659-0584-6B8524E26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r="2" b="2"/>
          <a:stretch/>
        </p:blipFill>
        <p:spPr bwMode="auto">
          <a:xfrm>
            <a:off x="5334476" y="762001"/>
            <a:ext cx="6095524" cy="4707593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8B9C9-CCC7-7E8D-1807-FE81DCE3B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8408"/>
            <a:ext cx="5133109" cy="514097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altLang="en-US" sz="3000" dirty="0"/>
              <a:t>«</a:t>
            </a:r>
            <a:r>
              <a:rPr lang="ru-RU" b="1" dirty="0"/>
              <a:t>Стадо</a:t>
            </a:r>
            <a:r>
              <a:rPr lang="ru-RU" dirty="0"/>
              <a:t> </a:t>
            </a:r>
            <a:r>
              <a:rPr lang="ru-RU" b="1" dirty="0"/>
              <a:t>Божье</a:t>
            </a:r>
            <a:r>
              <a:rPr lang="ru-RU" dirty="0"/>
              <a:t> </a:t>
            </a:r>
            <a:r>
              <a:rPr lang="ru-RU" b="1" dirty="0"/>
              <a:t>имеет</a:t>
            </a:r>
            <a:br>
              <a:rPr lang="ru-RU" dirty="0"/>
            </a:br>
            <a:r>
              <a:rPr lang="ru-RU" b="1" dirty="0"/>
              <a:t>основания</a:t>
            </a:r>
            <a:r>
              <a:rPr lang="ru-RU" dirty="0"/>
              <a:t> </a:t>
            </a:r>
            <a:r>
              <a:rPr lang="ru-RU" b="1" dirty="0"/>
              <a:t>рассчитывать</a:t>
            </a:r>
            <a:r>
              <a:rPr lang="ru-RU" dirty="0"/>
              <a:t>,</a:t>
            </a:r>
            <a:br>
              <a:rPr lang="ru-RU" dirty="0"/>
            </a:br>
            <a:r>
              <a:rPr lang="ru-RU" b="1" dirty="0"/>
              <a:t>что</a:t>
            </a:r>
            <a:r>
              <a:rPr lang="ru-RU" dirty="0"/>
              <a:t> </a:t>
            </a:r>
            <a:r>
              <a:rPr lang="ru-RU" b="1" dirty="0"/>
              <a:t>их</a:t>
            </a:r>
            <a:r>
              <a:rPr lang="ru-RU" dirty="0"/>
              <a:t> </a:t>
            </a:r>
            <a:r>
              <a:rPr lang="ru-RU" b="1" dirty="0"/>
              <a:t>пастырь</a:t>
            </a:r>
            <a:r>
              <a:rPr lang="ru-RU" dirty="0"/>
              <a:t> </a:t>
            </a:r>
            <a:r>
              <a:rPr lang="ru-RU" b="1" dirty="0"/>
              <a:t>будет</a:t>
            </a:r>
            <a:br>
              <a:rPr lang="ru-RU" dirty="0"/>
            </a:br>
            <a:r>
              <a:rPr lang="ru-RU" b="1" dirty="0"/>
              <a:t>посещать</a:t>
            </a:r>
            <a:r>
              <a:rPr lang="ru-RU" dirty="0"/>
              <a:t> </a:t>
            </a:r>
            <a:r>
              <a:rPr lang="ru-RU" b="1" dirty="0"/>
              <a:t>их</a:t>
            </a:r>
            <a:r>
              <a:rPr lang="ru-RU" dirty="0"/>
              <a:t>, </a:t>
            </a:r>
            <a:r>
              <a:rPr lang="ru-RU" b="1" dirty="0"/>
              <a:t>наставлять</a:t>
            </a:r>
            <a:br>
              <a:rPr lang="ru-RU" dirty="0"/>
            </a:br>
            <a:r>
              <a:rPr lang="ru-RU" b="1" dirty="0"/>
              <a:t>их</a:t>
            </a:r>
            <a:r>
              <a:rPr lang="ru-RU" dirty="0"/>
              <a:t>, </a:t>
            </a:r>
            <a:r>
              <a:rPr lang="ru-RU" b="1" dirty="0"/>
              <a:t>давать</a:t>
            </a:r>
            <a:r>
              <a:rPr lang="ru-RU" dirty="0"/>
              <a:t> </a:t>
            </a:r>
            <a:r>
              <a:rPr lang="ru-RU" b="1" dirty="0"/>
              <a:t>советы</a:t>
            </a:r>
            <a:r>
              <a:rPr lang="ru-RU" dirty="0"/>
              <a:t> </a:t>
            </a:r>
            <a:r>
              <a:rPr lang="ru-RU" b="1" dirty="0"/>
              <a:t>и</a:t>
            </a:r>
            <a:br>
              <a:rPr lang="ru-RU" dirty="0"/>
            </a:br>
            <a:r>
              <a:rPr lang="ru-RU" b="1" dirty="0"/>
              <a:t>консультации</a:t>
            </a:r>
            <a:r>
              <a:rPr lang="ru-RU" dirty="0"/>
              <a:t> </a:t>
            </a:r>
            <a:r>
              <a:rPr lang="ru-RU" b="1" dirty="0"/>
              <a:t>в</a:t>
            </a:r>
            <a:r>
              <a:rPr lang="ru-RU" dirty="0"/>
              <a:t> </a:t>
            </a:r>
            <a:r>
              <a:rPr lang="ru-RU" b="1" dirty="0"/>
              <a:t>их</a:t>
            </a: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собственных</a:t>
            </a:r>
            <a:r>
              <a:rPr lang="ru-RU" dirty="0"/>
              <a:t> </a:t>
            </a:r>
            <a:r>
              <a:rPr lang="ru-RU" b="1" dirty="0"/>
              <a:t>домах»</a:t>
            </a:r>
            <a:r>
              <a:rPr lang="ru-RU" altLang="en-US" sz="2400" dirty="0"/>
              <a:t>.</a:t>
            </a:r>
            <a:br>
              <a:rPr lang="en-US" altLang="en-US" sz="2400" b="1" dirty="0"/>
            </a:br>
            <a:endParaRPr lang="en-US" altLang="en-US" sz="2400" b="1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ru-RU" altLang="en-US" sz="2400" dirty="0">
                <a:solidFill>
                  <a:srgbClr val="FFC000"/>
                </a:solidFill>
              </a:rPr>
              <a:t>Пасторское служение</a:t>
            </a:r>
            <a:r>
              <a:rPr lang="en-US" altLang="en-US" sz="2400" dirty="0">
                <a:solidFill>
                  <a:srgbClr val="FFC000"/>
                </a:solidFill>
              </a:rPr>
              <a:t>, </a:t>
            </a:r>
            <a:r>
              <a:rPr lang="ru-RU" altLang="en-US" sz="2400" dirty="0">
                <a:solidFill>
                  <a:srgbClr val="FFC000"/>
                </a:solidFill>
              </a:rPr>
              <a:t>с</a:t>
            </a:r>
            <a:r>
              <a:rPr lang="en-US" altLang="en-US" sz="2400" dirty="0">
                <a:solidFill>
                  <a:srgbClr val="FFC000"/>
                </a:solidFill>
              </a:rPr>
              <a:t>. 223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55314" name="Freeform: Shape 55313">
            <a:extLst>
              <a:ext uri="{FF2B5EF4-FFF2-40B4-BE49-F238E27FC236}">
                <a16:creationId xmlns:a16="http://schemas.microsoft.com/office/drawing/2014/main" id="{A027D562-8F7E-478A-942E-D959A950C5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476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316" name="Freeform: Shape 55315">
            <a:extLst>
              <a:ext uri="{FF2B5EF4-FFF2-40B4-BE49-F238E27FC236}">
                <a16:creationId xmlns:a16="http://schemas.microsoft.com/office/drawing/2014/main" id="{48A28C56-2619-47F0-B448-9D145309B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476" y="4058937"/>
            <a:ext cx="6095524" cy="1410656"/>
          </a:xfrm>
          <a:custGeom>
            <a:avLst/>
            <a:gdLst>
              <a:gd name="connsiteX0" fmla="*/ 6095524 w 6095524"/>
              <a:gd name="connsiteY0" fmla="*/ 0 h 1410656"/>
              <a:gd name="connsiteX1" fmla="*/ 6095524 w 6095524"/>
              <a:gd name="connsiteY1" fmla="*/ 221634 h 1410656"/>
              <a:gd name="connsiteX2" fmla="*/ 6061052 w 6095524"/>
              <a:gd name="connsiteY2" fmla="*/ 237063 h 1410656"/>
              <a:gd name="connsiteX3" fmla="*/ 6040890 w 6095524"/>
              <a:gd name="connsiteY3" fmla="*/ 245128 h 1410656"/>
              <a:gd name="connsiteX4" fmla="*/ 5957836 w 6095524"/>
              <a:gd name="connsiteY4" fmla="*/ 297073 h 1410656"/>
              <a:gd name="connsiteX5" fmla="*/ 5882656 w 6095524"/>
              <a:gd name="connsiteY5" fmla="*/ 361307 h 1410656"/>
              <a:gd name="connsiteX6" fmla="*/ 5827448 w 6095524"/>
              <a:gd name="connsiteY6" fmla="*/ 437542 h 1410656"/>
              <a:gd name="connsiteX7" fmla="*/ 5811989 w 6095524"/>
              <a:gd name="connsiteY7" fmla="*/ 455690 h 1410656"/>
              <a:gd name="connsiteX8" fmla="*/ 5769742 w 6095524"/>
              <a:gd name="connsiteY8" fmla="*/ 478445 h 1410656"/>
              <a:gd name="connsiteX9" fmla="*/ 5732393 w 6095524"/>
              <a:gd name="connsiteY9" fmla="*/ 495535 h 1410656"/>
              <a:gd name="connsiteX10" fmla="*/ 5705316 w 6095524"/>
              <a:gd name="connsiteY10" fmla="*/ 514451 h 1410656"/>
              <a:gd name="connsiteX11" fmla="*/ 5682465 w 6095524"/>
              <a:gd name="connsiteY11" fmla="*/ 531830 h 1410656"/>
              <a:gd name="connsiteX12" fmla="*/ 5630712 w 6095524"/>
              <a:gd name="connsiteY12" fmla="*/ 576765 h 1410656"/>
              <a:gd name="connsiteX13" fmla="*/ 5573392 w 6095524"/>
              <a:gd name="connsiteY13" fmla="*/ 614691 h 1410656"/>
              <a:gd name="connsiteX14" fmla="*/ 5527304 w 6095524"/>
              <a:gd name="connsiteY14" fmla="*/ 661162 h 1410656"/>
              <a:gd name="connsiteX15" fmla="*/ 5508293 w 6095524"/>
              <a:gd name="connsiteY15" fmla="*/ 686318 h 1410656"/>
              <a:gd name="connsiteX16" fmla="*/ 5468350 w 6095524"/>
              <a:gd name="connsiteY16" fmla="*/ 703505 h 1410656"/>
              <a:gd name="connsiteX17" fmla="*/ 5425048 w 6095524"/>
              <a:gd name="connsiteY17" fmla="*/ 730389 h 1410656"/>
              <a:gd name="connsiteX18" fmla="*/ 5394322 w 6095524"/>
              <a:gd name="connsiteY18" fmla="*/ 757081 h 1410656"/>
              <a:gd name="connsiteX19" fmla="*/ 5370608 w 6095524"/>
              <a:gd name="connsiteY19" fmla="*/ 774940 h 1410656"/>
              <a:gd name="connsiteX20" fmla="*/ 5337098 w 6095524"/>
              <a:gd name="connsiteY20" fmla="*/ 792895 h 1410656"/>
              <a:gd name="connsiteX21" fmla="*/ 5303493 w 6095524"/>
              <a:gd name="connsiteY21" fmla="*/ 816419 h 1410656"/>
              <a:gd name="connsiteX22" fmla="*/ 5287171 w 6095524"/>
              <a:gd name="connsiteY22" fmla="*/ 830917 h 1410656"/>
              <a:gd name="connsiteX23" fmla="*/ 5255581 w 6095524"/>
              <a:gd name="connsiteY23" fmla="*/ 855016 h 1410656"/>
              <a:gd name="connsiteX24" fmla="*/ 5223032 w 6095524"/>
              <a:gd name="connsiteY24" fmla="*/ 877484 h 1410656"/>
              <a:gd name="connsiteX25" fmla="*/ 5161870 w 6095524"/>
              <a:gd name="connsiteY25" fmla="*/ 903216 h 1410656"/>
              <a:gd name="connsiteX26" fmla="*/ 5106182 w 6095524"/>
              <a:gd name="connsiteY26" fmla="*/ 941046 h 1410656"/>
              <a:gd name="connsiteX27" fmla="*/ 5062014 w 6095524"/>
              <a:gd name="connsiteY27" fmla="*/ 968698 h 1410656"/>
              <a:gd name="connsiteX28" fmla="*/ 5036282 w 6095524"/>
              <a:gd name="connsiteY28" fmla="*/ 986846 h 1410656"/>
              <a:gd name="connsiteX29" fmla="*/ 4989043 w 6095524"/>
              <a:gd name="connsiteY29" fmla="*/ 1027364 h 1410656"/>
              <a:gd name="connsiteX30" fmla="*/ 4915783 w 6095524"/>
              <a:gd name="connsiteY30" fmla="*/ 1069994 h 1410656"/>
              <a:gd name="connsiteX31" fmla="*/ 4871520 w 6095524"/>
              <a:gd name="connsiteY31" fmla="*/ 1093038 h 1410656"/>
              <a:gd name="connsiteX32" fmla="*/ 4776274 w 6095524"/>
              <a:gd name="connsiteY32" fmla="*/ 1127796 h 1410656"/>
              <a:gd name="connsiteX33" fmla="*/ 4745548 w 6095524"/>
              <a:gd name="connsiteY33" fmla="*/ 1140182 h 1410656"/>
              <a:gd name="connsiteX34" fmla="*/ 4710408 w 6095524"/>
              <a:gd name="connsiteY34" fmla="*/ 1148343 h 1410656"/>
              <a:gd name="connsiteX35" fmla="*/ 4653950 w 6095524"/>
              <a:gd name="connsiteY35" fmla="*/ 1167642 h 1410656"/>
              <a:gd name="connsiteX36" fmla="*/ 4543725 w 6095524"/>
              <a:gd name="connsiteY36" fmla="*/ 1200863 h 1410656"/>
              <a:gd name="connsiteX37" fmla="*/ 4519530 w 6095524"/>
              <a:gd name="connsiteY37" fmla="*/ 1205952 h 1410656"/>
              <a:gd name="connsiteX38" fmla="*/ 4457887 w 6095524"/>
              <a:gd name="connsiteY38" fmla="*/ 1227363 h 1410656"/>
              <a:gd name="connsiteX39" fmla="*/ 4420922 w 6095524"/>
              <a:gd name="connsiteY39" fmla="*/ 1241765 h 1410656"/>
              <a:gd name="connsiteX40" fmla="*/ 4390292 w 6095524"/>
              <a:gd name="connsiteY40" fmla="*/ 1250023 h 1410656"/>
              <a:gd name="connsiteX41" fmla="*/ 4363216 w 6095524"/>
              <a:gd name="connsiteY41" fmla="*/ 1253864 h 1410656"/>
              <a:gd name="connsiteX42" fmla="*/ 4291973 w 6095524"/>
              <a:gd name="connsiteY42" fmla="*/ 1272874 h 1410656"/>
              <a:gd name="connsiteX43" fmla="*/ 4263552 w 6095524"/>
              <a:gd name="connsiteY43" fmla="*/ 1280364 h 1410656"/>
              <a:gd name="connsiteX44" fmla="*/ 4189813 w 6095524"/>
              <a:gd name="connsiteY44" fmla="*/ 1306096 h 1410656"/>
              <a:gd name="connsiteX45" fmla="*/ 4127306 w 6095524"/>
              <a:gd name="connsiteY45" fmla="*/ 1323090 h 1410656"/>
              <a:gd name="connsiteX46" fmla="*/ 4101192 w 6095524"/>
              <a:gd name="connsiteY46" fmla="*/ 1331251 h 1410656"/>
              <a:gd name="connsiteX47" fmla="*/ 4041470 w 6095524"/>
              <a:gd name="connsiteY47" fmla="*/ 1344886 h 1410656"/>
              <a:gd name="connsiteX48" fmla="*/ 4007672 w 6095524"/>
              <a:gd name="connsiteY48" fmla="*/ 1354488 h 1410656"/>
              <a:gd name="connsiteX49" fmla="*/ 3925195 w 6095524"/>
              <a:gd name="connsiteY49" fmla="*/ 1365337 h 1410656"/>
              <a:gd name="connsiteX50" fmla="*/ 3840029 w 6095524"/>
              <a:gd name="connsiteY50" fmla="*/ 1375802 h 1410656"/>
              <a:gd name="connsiteX51" fmla="*/ 3793270 w 6095524"/>
              <a:gd name="connsiteY51" fmla="*/ 1379259 h 1410656"/>
              <a:gd name="connsiteX52" fmla="*/ 3752464 w 6095524"/>
              <a:gd name="connsiteY52" fmla="*/ 1384733 h 1410656"/>
              <a:gd name="connsiteX53" fmla="*/ 3716938 w 6095524"/>
              <a:gd name="connsiteY53" fmla="*/ 1388189 h 1410656"/>
              <a:gd name="connsiteX54" fmla="*/ 3660386 w 6095524"/>
              <a:gd name="connsiteY54" fmla="*/ 1395198 h 1410656"/>
              <a:gd name="connsiteX55" fmla="*/ 3636862 w 6095524"/>
              <a:gd name="connsiteY55" fmla="*/ 1397023 h 1410656"/>
              <a:gd name="connsiteX56" fmla="*/ 3581365 w 6095524"/>
              <a:gd name="connsiteY56" fmla="*/ 1396926 h 1410656"/>
              <a:gd name="connsiteX57" fmla="*/ 3562066 w 6095524"/>
              <a:gd name="connsiteY57" fmla="*/ 1395966 h 1410656"/>
              <a:gd name="connsiteX58" fmla="*/ 3524908 w 6095524"/>
              <a:gd name="connsiteY58" fmla="*/ 1384060 h 1410656"/>
              <a:gd name="connsiteX59" fmla="*/ 3520492 w 6095524"/>
              <a:gd name="connsiteY59" fmla="*/ 1383196 h 1410656"/>
              <a:gd name="connsiteX60" fmla="*/ 3496103 w 6095524"/>
              <a:gd name="connsiteY60" fmla="*/ 1378491 h 1410656"/>
              <a:gd name="connsiteX61" fmla="*/ 3482757 w 6095524"/>
              <a:gd name="connsiteY61" fmla="*/ 1376955 h 1410656"/>
              <a:gd name="connsiteX62" fmla="*/ 3432061 w 6095524"/>
              <a:gd name="connsiteY62" fmla="*/ 1367162 h 1410656"/>
              <a:gd name="connsiteX63" fmla="*/ 3402873 w 6095524"/>
              <a:gd name="connsiteY63" fmla="*/ 1362553 h 1410656"/>
              <a:gd name="connsiteX64" fmla="*/ 3379253 w 6095524"/>
              <a:gd name="connsiteY64" fmla="*/ 1363225 h 1410656"/>
              <a:gd name="connsiteX65" fmla="*/ 3337774 w 6095524"/>
              <a:gd name="connsiteY65" fmla="*/ 1364089 h 1410656"/>
              <a:gd name="connsiteX66" fmla="*/ 3324524 w 6095524"/>
              <a:gd name="connsiteY66" fmla="*/ 1366298 h 1410656"/>
              <a:gd name="connsiteX67" fmla="*/ 3264610 w 6095524"/>
              <a:gd name="connsiteY67" fmla="*/ 1359960 h 1410656"/>
              <a:gd name="connsiteX68" fmla="*/ 3230429 w 6095524"/>
              <a:gd name="connsiteY68" fmla="*/ 1359480 h 1410656"/>
              <a:gd name="connsiteX69" fmla="*/ 3191927 w 6095524"/>
              <a:gd name="connsiteY69" fmla="*/ 1351607 h 1410656"/>
              <a:gd name="connsiteX70" fmla="*/ 3180694 w 6095524"/>
              <a:gd name="connsiteY70" fmla="*/ 1351991 h 1410656"/>
              <a:gd name="connsiteX71" fmla="*/ 3168116 w 6095524"/>
              <a:gd name="connsiteY71" fmla="*/ 1352663 h 1410656"/>
              <a:gd name="connsiteX72" fmla="*/ 3129517 w 6095524"/>
              <a:gd name="connsiteY72" fmla="*/ 1353240 h 1410656"/>
              <a:gd name="connsiteX73" fmla="*/ 3106089 w 6095524"/>
              <a:gd name="connsiteY73" fmla="*/ 1356120 h 1410656"/>
              <a:gd name="connsiteX74" fmla="*/ 3061444 w 6095524"/>
              <a:gd name="connsiteY74" fmla="*/ 1354392 h 1410656"/>
              <a:gd name="connsiteX75" fmla="*/ 3044928 w 6095524"/>
              <a:gd name="connsiteY75" fmla="*/ 1356888 h 1410656"/>
              <a:gd name="connsiteX76" fmla="*/ 3003162 w 6095524"/>
              <a:gd name="connsiteY76" fmla="*/ 1357176 h 1410656"/>
              <a:gd name="connsiteX77" fmla="*/ 2965716 w 6095524"/>
              <a:gd name="connsiteY77" fmla="*/ 1355736 h 1410656"/>
              <a:gd name="connsiteX78" fmla="*/ 2929614 w 6095524"/>
              <a:gd name="connsiteY78" fmla="*/ 1356504 h 1410656"/>
              <a:gd name="connsiteX79" fmla="*/ 2903786 w 6095524"/>
              <a:gd name="connsiteY79" fmla="*/ 1359672 h 1410656"/>
              <a:gd name="connsiteX80" fmla="*/ 2875750 w 6095524"/>
              <a:gd name="connsiteY80" fmla="*/ 1361592 h 1410656"/>
              <a:gd name="connsiteX81" fmla="*/ 2798458 w 6095524"/>
              <a:gd name="connsiteY81" fmla="*/ 1373018 h 1410656"/>
              <a:gd name="connsiteX82" fmla="*/ 2784152 w 6095524"/>
              <a:gd name="connsiteY82" fmla="*/ 1370234 h 1410656"/>
              <a:gd name="connsiteX83" fmla="*/ 2702922 w 6095524"/>
              <a:gd name="connsiteY83" fmla="*/ 1367641 h 1410656"/>
              <a:gd name="connsiteX84" fmla="*/ 2685256 w 6095524"/>
              <a:gd name="connsiteY84" fmla="*/ 1367834 h 1410656"/>
              <a:gd name="connsiteX85" fmla="*/ 2637824 w 6095524"/>
              <a:gd name="connsiteY85" fmla="*/ 1356504 h 1410656"/>
              <a:gd name="connsiteX86" fmla="*/ 2564661 w 6095524"/>
              <a:gd name="connsiteY86" fmla="*/ 1374459 h 1410656"/>
              <a:gd name="connsiteX87" fmla="*/ 2496201 w 6095524"/>
              <a:gd name="connsiteY87" fmla="*/ 1396926 h 1410656"/>
              <a:gd name="connsiteX88" fmla="*/ 2487560 w 6095524"/>
              <a:gd name="connsiteY88" fmla="*/ 1399807 h 1410656"/>
              <a:gd name="connsiteX89" fmla="*/ 2462980 w 6095524"/>
              <a:gd name="connsiteY89" fmla="*/ 1404704 h 1410656"/>
              <a:gd name="connsiteX90" fmla="*/ 2432544 w 6095524"/>
              <a:gd name="connsiteY90" fmla="*/ 1406432 h 1410656"/>
              <a:gd name="connsiteX91" fmla="*/ 2393945 w 6095524"/>
              <a:gd name="connsiteY91" fmla="*/ 1410656 h 1410656"/>
              <a:gd name="connsiteX92" fmla="*/ 2363029 w 6095524"/>
              <a:gd name="connsiteY92" fmla="*/ 1405375 h 1410656"/>
              <a:gd name="connsiteX93" fmla="*/ 2319821 w 6095524"/>
              <a:gd name="connsiteY93" fmla="*/ 1397502 h 1410656"/>
              <a:gd name="connsiteX94" fmla="*/ 2279111 w 6095524"/>
              <a:gd name="connsiteY94" fmla="*/ 1390013 h 1410656"/>
              <a:gd name="connsiteX95" fmla="*/ 2266245 w 6095524"/>
              <a:gd name="connsiteY95" fmla="*/ 1398846 h 1410656"/>
              <a:gd name="connsiteX96" fmla="*/ 2246370 w 6095524"/>
              <a:gd name="connsiteY96" fmla="*/ 1406527 h 1410656"/>
              <a:gd name="connsiteX97" fmla="*/ 2224287 w 6095524"/>
              <a:gd name="connsiteY97" fmla="*/ 1397310 h 1410656"/>
              <a:gd name="connsiteX98" fmla="*/ 2172630 w 6095524"/>
              <a:gd name="connsiteY98" fmla="*/ 1378204 h 1410656"/>
              <a:gd name="connsiteX99" fmla="*/ 2139985 w 6095524"/>
              <a:gd name="connsiteY99" fmla="*/ 1377339 h 1410656"/>
              <a:gd name="connsiteX100" fmla="*/ 2069030 w 6095524"/>
              <a:gd name="connsiteY100" fmla="*/ 1369178 h 1410656"/>
              <a:gd name="connsiteX101" fmla="*/ 2022655 w 6095524"/>
              <a:gd name="connsiteY101" fmla="*/ 1357560 h 1410656"/>
              <a:gd name="connsiteX102" fmla="*/ 1989339 w 6095524"/>
              <a:gd name="connsiteY102" fmla="*/ 1344406 h 1410656"/>
              <a:gd name="connsiteX103" fmla="*/ 1941618 w 6095524"/>
              <a:gd name="connsiteY103" fmla="*/ 1327219 h 1410656"/>
              <a:gd name="connsiteX104" fmla="*/ 1893707 w 6095524"/>
              <a:gd name="connsiteY104" fmla="*/ 1318290 h 1410656"/>
              <a:gd name="connsiteX105" fmla="*/ 1859045 w 6095524"/>
              <a:gd name="connsiteY105" fmla="*/ 1307056 h 1410656"/>
              <a:gd name="connsiteX106" fmla="*/ 1816702 w 6095524"/>
              <a:gd name="connsiteY106" fmla="*/ 1299374 h 1410656"/>
              <a:gd name="connsiteX107" fmla="*/ 1781177 w 6095524"/>
              <a:gd name="connsiteY107" fmla="*/ 1299087 h 1410656"/>
              <a:gd name="connsiteX108" fmla="*/ 1725488 w 6095524"/>
              <a:gd name="connsiteY108" fmla="*/ 1300431 h 1410656"/>
              <a:gd name="connsiteX109" fmla="*/ 1657318 w 6095524"/>
              <a:gd name="connsiteY109" fmla="*/ 1277196 h 1410656"/>
              <a:gd name="connsiteX110" fmla="*/ 1629761 w 6095524"/>
              <a:gd name="connsiteY110" fmla="*/ 1272010 h 1410656"/>
              <a:gd name="connsiteX111" fmla="*/ 1603837 w 6095524"/>
              <a:gd name="connsiteY111" fmla="*/ 1269610 h 1410656"/>
              <a:gd name="connsiteX112" fmla="*/ 1548820 w 6095524"/>
              <a:gd name="connsiteY112" fmla="*/ 1254152 h 1410656"/>
              <a:gd name="connsiteX113" fmla="*/ 1526449 w 6095524"/>
              <a:gd name="connsiteY113" fmla="*/ 1249062 h 1410656"/>
              <a:gd name="connsiteX114" fmla="*/ 1495147 w 6095524"/>
              <a:gd name="connsiteY114" fmla="*/ 1249159 h 1410656"/>
              <a:gd name="connsiteX115" fmla="*/ 1438211 w 6095524"/>
              <a:gd name="connsiteY115" fmla="*/ 1242054 h 1410656"/>
              <a:gd name="connsiteX116" fmla="*/ 1381370 w 6095524"/>
              <a:gd name="connsiteY116" fmla="*/ 1221314 h 1410656"/>
              <a:gd name="connsiteX117" fmla="*/ 1357270 w 6095524"/>
              <a:gd name="connsiteY117" fmla="*/ 1223330 h 1410656"/>
              <a:gd name="connsiteX118" fmla="*/ 1348629 w 6095524"/>
              <a:gd name="connsiteY118" fmla="*/ 1222851 h 1410656"/>
              <a:gd name="connsiteX119" fmla="*/ 1270953 w 6095524"/>
              <a:gd name="connsiteY119" fmla="*/ 1211424 h 1410656"/>
              <a:gd name="connsiteX120" fmla="*/ 1263175 w 6095524"/>
              <a:gd name="connsiteY120" fmla="*/ 1210177 h 1410656"/>
              <a:gd name="connsiteX121" fmla="*/ 1226690 w 6095524"/>
              <a:gd name="connsiteY121" fmla="*/ 1199999 h 1410656"/>
              <a:gd name="connsiteX122" fmla="*/ 1134706 w 6095524"/>
              <a:gd name="connsiteY122" fmla="*/ 1193662 h 1410656"/>
              <a:gd name="connsiteX123" fmla="*/ 1129042 w 6095524"/>
              <a:gd name="connsiteY123" fmla="*/ 1192894 h 1410656"/>
              <a:gd name="connsiteX124" fmla="*/ 1098220 w 6095524"/>
              <a:gd name="connsiteY124" fmla="*/ 1197982 h 1410656"/>
              <a:gd name="connsiteX125" fmla="*/ 1082955 w 6095524"/>
              <a:gd name="connsiteY125" fmla="*/ 1205184 h 1410656"/>
              <a:gd name="connsiteX126" fmla="*/ 1059143 w 6095524"/>
              <a:gd name="connsiteY126" fmla="*/ 1212673 h 1410656"/>
              <a:gd name="connsiteX127" fmla="*/ 1034947 w 6095524"/>
              <a:gd name="connsiteY127" fmla="*/ 1215458 h 1410656"/>
              <a:gd name="connsiteX128" fmla="*/ 994332 w 6095524"/>
              <a:gd name="connsiteY128" fmla="*/ 1204127 h 1410656"/>
              <a:gd name="connsiteX129" fmla="*/ 979546 w 6095524"/>
              <a:gd name="connsiteY129" fmla="*/ 1202975 h 1410656"/>
              <a:gd name="connsiteX130" fmla="*/ 946613 w 6095524"/>
              <a:gd name="connsiteY130" fmla="*/ 1197503 h 1410656"/>
              <a:gd name="connsiteX131" fmla="*/ 917808 w 6095524"/>
              <a:gd name="connsiteY131" fmla="*/ 1197887 h 1410656"/>
              <a:gd name="connsiteX132" fmla="*/ 894669 w 6095524"/>
              <a:gd name="connsiteY132" fmla="*/ 1206624 h 1410656"/>
              <a:gd name="connsiteX133" fmla="*/ 861063 w 6095524"/>
              <a:gd name="connsiteY133" fmla="*/ 1208352 h 1410656"/>
              <a:gd name="connsiteX134" fmla="*/ 839363 w 6095524"/>
              <a:gd name="connsiteY134" fmla="*/ 1202015 h 1410656"/>
              <a:gd name="connsiteX135" fmla="*/ 834947 w 6095524"/>
              <a:gd name="connsiteY135" fmla="*/ 1201152 h 1410656"/>
              <a:gd name="connsiteX136" fmla="*/ 778202 w 6095524"/>
              <a:gd name="connsiteY136" fmla="*/ 1200767 h 1410656"/>
              <a:gd name="connsiteX137" fmla="*/ 707343 w 6095524"/>
              <a:gd name="connsiteY137" fmla="*/ 1219874 h 1410656"/>
              <a:gd name="connsiteX138" fmla="*/ 695629 w 6095524"/>
              <a:gd name="connsiteY138" fmla="*/ 1223907 h 1410656"/>
              <a:gd name="connsiteX139" fmla="*/ 638500 w 6095524"/>
              <a:gd name="connsiteY139" fmla="*/ 1230916 h 1410656"/>
              <a:gd name="connsiteX140" fmla="*/ 607872 w 6095524"/>
              <a:gd name="connsiteY140" fmla="*/ 1238021 h 1410656"/>
              <a:gd name="connsiteX141" fmla="*/ 585788 w 6095524"/>
              <a:gd name="connsiteY141" fmla="*/ 1238405 h 1410656"/>
              <a:gd name="connsiteX142" fmla="*/ 559097 w 6095524"/>
              <a:gd name="connsiteY142" fmla="*/ 1250983 h 1410656"/>
              <a:gd name="connsiteX143" fmla="*/ 550358 w 6095524"/>
              <a:gd name="connsiteY143" fmla="*/ 1256456 h 1410656"/>
              <a:gd name="connsiteX144" fmla="*/ 539893 w 6095524"/>
              <a:gd name="connsiteY144" fmla="*/ 1259720 h 1410656"/>
              <a:gd name="connsiteX145" fmla="*/ 492462 w 6095524"/>
              <a:gd name="connsiteY145" fmla="*/ 1270090 h 1410656"/>
              <a:gd name="connsiteX146" fmla="*/ 484011 w 6095524"/>
              <a:gd name="connsiteY146" fmla="*/ 1275947 h 1410656"/>
              <a:gd name="connsiteX147" fmla="*/ 478346 w 6095524"/>
              <a:gd name="connsiteY147" fmla="*/ 1279596 h 1410656"/>
              <a:gd name="connsiteX148" fmla="*/ 432260 w 6095524"/>
              <a:gd name="connsiteY148" fmla="*/ 1285741 h 1410656"/>
              <a:gd name="connsiteX149" fmla="*/ 403455 w 6095524"/>
              <a:gd name="connsiteY149" fmla="*/ 1303119 h 1410656"/>
              <a:gd name="connsiteX150" fmla="*/ 395583 w 6095524"/>
              <a:gd name="connsiteY150" fmla="*/ 1310512 h 1410656"/>
              <a:gd name="connsiteX151" fmla="*/ 368025 w 6095524"/>
              <a:gd name="connsiteY151" fmla="*/ 1321650 h 1410656"/>
              <a:gd name="connsiteX152" fmla="*/ 275371 w 6095524"/>
              <a:gd name="connsiteY152" fmla="*/ 1343062 h 1410656"/>
              <a:gd name="connsiteX153" fmla="*/ 248871 w 6095524"/>
              <a:gd name="connsiteY153" fmla="*/ 1335476 h 1410656"/>
              <a:gd name="connsiteX154" fmla="*/ 198559 w 6095524"/>
              <a:gd name="connsiteY154" fmla="*/ 1355831 h 1410656"/>
              <a:gd name="connsiteX155" fmla="*/ 154583 w 6095524"/>
              <a:gd name="connsiteY155" fmla="*/ 1367353 h 1410656"/>
              <a:gd name="connsiteX156" fmla="*/ 138261 w 6095524"/>
              <a:gd name="connsiteY156" fmla="*/ 1370138 h 1410656"/>
              <a:gd name="connsiteX157" fmla="*/ 86606 w 6095524"/>
              <a:gd name="connsiteY157" fmla="*/ 1375227 h 1410656"/>
              <a:gd name="connsiteX158" fmla="*/ 60009 w 6095524"/>
              <a:gd name="connsiteY158" fmla="*/ 1386749 h 1410656"/>
              <a:gd name="connsiteX159" fmla="*/ 30568 w 6095524"/>
              <a:gd name="connsiteY159" fmla="*/ 1395570 h 1410656"/>
              <a:gd name="connsiteX160" fmla="*/ 0 w 6095524"/>
              <a:gd name="connsiteY160" fmla="*/ 1397975 h 1410656"/>
              <a:gd name="connsiteX161" fmla="*/ 0 w 6095524"/>
              <a:gd name="connsiteY161" fmla="*/ 1041395 h 1410656"/>
              <a:gd name="connsiteX162" fmla="*/ 17282 w 6095524"/>
              <a:gd name="connsiteY162" fmla="*/ 1043014 h 1410656"/>
              <a:gd name="connsiteX163" fmla="*/ 45030 w 6095524"/>
              <a:gd name="connsiteY163" fmla="*/ 1049159 h 1410656"/>
              <a:gd name="connsiteX164" fmla="*/ 85356 w 6095524"/>
              <a:gd name="connsiteY164" fmla="*/ 1059145 h 1410656"/>
              <a:gd name="connsiteX165" fmla="*/ 133077 w 6095524"/>
              <a:gd name="connsiteY165" fmla="*/ 1047815 h 1410656"/>
              <a:gd name="connsiteX166" fmla="*/ 137877 w 6095524"/>
              <a:gd name="connsiteY166" fmla="*/ 1043110 h 1410656"/>
              <a:gd name="connsiteX167" fmla="*/ 189053 w 6095524"/>
              <a:gd name="connsiteY167" fmla="*/ 1031877 h 1410656"/>
              <a:gd name="connsiteX168" fmla="*/ 273066 w 6095524"/>
              <a:gd name="connsiteY168" fmla="*/ 1019010 h 1410656"/>
              <a:gd name="connsiteX169" fmla="*/ 278539 w 6095524"/>
              <a:gd name="connsiteY169" fmla="*/ 1018146 h 1410656"/>
              <a:gd name="connsiteX170" fmla="*/ 326355 w 6095524"/>
              <a:gd name="connsiteY170" fmla="*/ 1044358 h 1410656"/>
              <a:gd name="connsiteX171" fmla="*/ 364761 w 6095524"/>
              <a:gd name="connsiteY171" fmla="*/ 1040710 h 1410656"/>
              <a:gd name="connsiteX172" fmla="*/ 382619 w 6095524"/>
              <a:gd name="connsiteY172" fmla="*/ 1022562 h 1410656"/>
              <a:gd name="connsiteX173" fmla="*/ 433988 w 6095524"/>
              <a:gd name="connsiteY173" fmla="*/ 1008256 h 1410656"/>
              <a:gd name="connsiteX174" fmla="*/ 497262 w 6095524"/>
              <a:gd name="connsiteY174" fmla="*/ 1009697 h 1410656"/>
              <a:gd name="connsiteX175" fmla="*/ 542101 w 6095524"/>
              <a:gd name="connsiteY175" fmla="*/ 1007872 h 1410656"/>
              <a:gd name="connsiteX176" fmla="*/ 566681 w 6095524"/>
              <a:gd name="connsiteY176" fmla="*/ 998175 h 1410656"/>
              <a:gd name="connsiteX177" fmla="*/ 584251 w 6095524"/>
              <a:gd name="connsiteY177" fmla="*/ 999136 h 1410656"/>
              <a:gd name="connsiteX178" fmla="*/ 617280 w 6095524"/>
              <a:gd name="connsiteY178" fmla="*/ 1006049 h 1410656"/>
              <a:gd name="connsiteX179" fmla="*/ 721842 w 6095524"/>
              <a:gd name="connsiteY179" fmla="*/ 1014210 h 1410656"/>
              <a:gd name="connsiteX180" fmla="*/ 764472 w 6095524"/>
              <a:gd name="connsiteY180" fmla="*/ 1001440 h 1410656"/>
              <a:gd name="connsiteX181" fmla="*/ 777242 w 6095524"/>
              <a:gd name="connsiteY181" fmla="*/ 1001152 h 1410656"/>
              <a:gd name="connsiteX182" fmla="*/ 805854 w 6095524"/>
              <a:gd name="connsiteY182" fmla="*/ 1006145 h 1410656"/>
              <a:gd name="connsiteX183" fmla="*/ 864904 w 6095524"/>
              <a:gd name="connsiteY183" fmla="*/ 1002784 h 1410656"/>
              <a:gd name="connsiteX184" fmla="*/ 886700 w 6095524"/>
              <a:gd name="connsiteY184" fmla="*/ 997695 h 1410656"/>
              <a:gd name="connsiteX185" fmla="*/ 898797 w 6095524"/>
              <a:gd name="connsiteY185" fmla="*/ 994430 h 1410656"/>
              <a:gd name="connsiteX186" fmla="*/ 960919 w 6095524"/>
              <a:gd name="connsiteY186" fmla="*/ 985405 h 1410656"/>
              <a:gd name="connsiteX187" fmla="*/ 988571 w 6095524"/>
              <a:gd name="connsiteY187" fmla="*/ 975708 h 1410656"/>
              <a:gd name="connsiteX188" fmla="*/ 996061 w 6095524"/>
              <a:gd name="connsiteY188" fmla="*/ 974268 h 1410656"/>
              <a:gd name="connsiteX189" fmla="*/ 1037059 w 6095524"/>
              <a:gd name="connsiteY189" fmla="*/ 978300 h 1410656"/>
              <a:gd name="connsiteX190" fmla="*/ 1067784 w 6095524"/>
              <a:gd name="connsiteY190" fmla="*/ 993950 h 1410656"/>
              <a:gd name="connsiteX191" fmla="*/ 1073737 w 6095524"/>
              <a:gd name="connsiteY191" fmla="*/ 999231 h 1410656"/>
              <a:gd name="connsiteX192" fmla="*/ 1159383 w 6095524"/>
              <a:gd name="connsiteY192" fmla="*/ 997407 h 1410656"/>
              <a:gd name="connsiteX193" fmla="*/ 1172536 w 6095524"/>
              <a:gd name="connsiteY193" fmla="*/ 995198 h 1410656"/>
              <a:gd name="connsiteX194" fmla="*/ 1236099 w 6095524"/>
              <a:gd name="connsiteY194" fmla="*/ 1004416 h 1410656"/>
              <a:gd name="connsiteX195" fmla="*/ 1254630 w 6095524"/>
              <a:gd name="connsiteY195" fmla="*/ 1006240 h 1410656"/>
              <a:gd name="connsiteX196" fmla="*/ 1321072 w 6095524"/>
              <a:gd name="connsiteY196" fmla="*/ 1014498 h 1410656"/>
              <a:gd name="connsiteX197" fmla="*/ 1330481 w 6095524"/>
              <a:gd name="connsiteY197" fmla="*/ 1006817 h 1410656"/>
              <a:gd name="connsiteX198" fmla="*/ 1357558 w 6095524"/>
              <a:gd name="connsiteY198" fmla="*/ 987517 h 1410656"/>
              <a:gd name="connsiteX199" fmla="*/ 1410942 w 6095524"/>
              <a:gd name="connsiteY199" fmla="*/ 970427 h 1410656"/>
              <a:gd name="connsiteX200" fmla="*/ 1425441 w 6095524"/>
              <a:gd name="connsiteY200" fmla="*/ 971387 h 1410656"/>
              <a:gd name="connsiteX201" fmla="*/ 1462118 w 6095524"/>
              <a:gd name="connsiteY201" fmla="*/ 999904 h 1410656"/>
              <a:gd name="connsiteX202" fmla="*/ 1479978 w 6095524"/>
              <a:gd name="connsiteY202" fmla="*/ 1011329 h 1410656"/>
              <a:gd name="connsiteX203" fmla="*/ 1530674 w 6095524"/>
              <a:gd name="connsiteY203" fmla="*/ 1032356 h 1410656"/>
              <a:gd name="connsiteX204" fmla="*/ 1534898 w 6095524"/>
              <a:gd name="connsiteY204" fmla="*/ 1036197 h 1410656"/>
              <a:gd name="connsiteX205" fmla="*/ 1572344 w 6095524"/>
              <a:gd name="connsiteY205" fmla="*/ 1081804 h 1410656"/>
              <a:gd name="connsiteX206" fmla="*/ 1580793 w 6095524"/>
              <a:gd name="connsiteY206" fmla="*/ 1089581 h 1410656"/>
              <a:gd name="connsiteX207" fmla="*/ 1590971 w 6095524"/>
              <a:gd name="connsiteY207" fmla="*/ 1101680 h 1410656"/>
              <a:gd name="connsiteX208" fmla="*/ 1622751 w 6095524"/>
              <a:gd name="connsiteY208" fmla="*/ 1125108 h 1410656"/>
              <a:gd name="connsiteX209" fmla="*/ 1662118 w 6095524"/>
              <a:gd name="connsiteY209" fmla="*/ 1132596 h 1410656"/>
              <a:gd name="connsiteX210" fmla="*/ 1709646 w 6095524"/>
              <a:gd name="connsiteY210" fmla="*/ 1144022 h 1410656"/>
              <a:gd name="connsiteX211" fmla="*/ 1729521 w 6095524"/>
              <a:gd name="connsiteY211" fmla="*/ 1151704 h 1410656"/>
              <a:gd name="connsiteX212" fmla="*/ 1782809 w 6095524"/>
              <a:gd name="connsiteY212" fmla="*/ 1166298 h 1410656"/>
              <a:gd name="connsiteX213" fmla="*/ 1820831 w 6095524"/>
              <a:gd name="connsiteY213" fmla="*/ 1178588 h 1410656"/>
              <a:gd name="connsiteX214" fmla="*/ 1875656 w 6095524"/>
              <a:gd name="connsiteY214" fmla="*/ 1185789 h 1410656"/>
              <a:gd name="connsiteX215" fmla="*/ 1902252 w 6095524"/>
              <a:gd name="connsiteY215" fmla="*/ 1186076 h 1410656"/>
              <a:gd name="connsiteX216" fmla="*/ 1951123 w 6095524"/>
              <a:gd name="connsiteY216" fmla="*/ 1222946 h 1410656"/>
              <a:gd name="connsiteX217" fmla="*/ 1990106 w 6095524"/>
              <a:gd name="connsiteY217" fmla="*/ 1247335 h 1410656"/>
              <a:gd name="connsiteX218" fmla="*/ 2031105 w 6095524"/>
              <a:gd name="connsiteY218" fmla="*/ 1235525 h 1410656"/>
              <a:gd name="connsiteX219" fmla="*/ 2042242 w 6095524"/>
              <a:gd name="connsiteY219" fmla="*/ 1224387 h 1410656"/>
              <a:gd name="connsiteX220" fmla="*/ 2109453 w 6095524"/>
              <a:gd name="connsiteY220" fmla="*/ 1213826 h 1410656"/>
              <a:gd name="connsiteX221" fmla="*/ 2205468 w 6095524"/>
              <a:gd name="connsiteY221" fmla="*/ 1213442 h 1410656"/>
              <a:gd name="connsiteX222" fmla="*/ 2365142 w 6095524"/>
              <a:gd name="connsiteY222" fmla="*/ 1189437 h 1410656"/>
              <a:gd name="connsiteX223" fmla="*/ 2392985 w 6095524"/>
              <a:gd name="connsiteY223" fmla="*/ 1178299 h 1410656"/>
              <a:gd name="connsiteX224" fmla="*/ 2424286 w 6095524"/>
              <a:gd name="connsiteY224" fmla="*/ 1175515 h 1410656"/>
              <a:gd name="connsiteX225" fmla="*/ 2436289 w 6095524"/>
              <a:gd name="connsiteY225" fmla="*/ 1182333 h 1410656"/>
              <a:gd name="connsiteX226" fmla="*/ 2488808 w 6095524"/>
              <a:gd name="connsiteY226" fmla="*/ 1192510 h 1410656"/>
              <a:gd name="connsiteX227" fmla="*/ 2498795 w 6095524"/>
              <a:gd name="connsiteY227" fmla="*/ 1192702 h 1410656"/>
              <a:gd name="connsiteX228" fmla="*/ 2532976 w 6095524"/>
              <a:gd name="connsiteY228" fmla="*/ 1188381 h 1410656"/>
              <a:gd name="connsiteX229" fmla="*/ 2564661 w 6095524"/>
              <a:gd name="connsiteY229" fmla="*/ 1185885 h 1410656"/>
              <a:gd name="connsiteX230" fmla="*/ 2644545 w 6095524"/>
              <a:gd name="connsiteY230" fmla="*/ 1194046 h 1410656"/>
              <a:gd name="connsiteX231" fmla="*/ 2705803 w 6095524"/>
              <a:gd name="connsiteY231" fmla="*/ 1192126 h 1410656"/>
              <a:gd name="connsiteX232" fmla="*/ 2734031 w 6095524"/>
              <a:gd name="connsiteY232" fmla="*/ 1194046 h 1410656"/>
              <a:gd name="connsiteX233" fmla="*/ 2749969 w 6095524"/>
              <a:gd name="connsiteY233" fmla="*/ 1196927 h 1410656"/>
              <a:gd name="connsiteX234" fmla="*/ 2786071 w 6095524"/>
              <a:gd name="connsiteY234" fmla="*/ 1216994 h 1410656"/>
              <a:gd name="connsiteX235" fmla="*/ 2805851 w 6095524"/>
              <a:gd name="connsiteY235" fmla="*/ 1221507 h 1410656"/>
              <a:gd name="connsiteX236" fmla="*/ 2865380 w 6095524"/>
              <a:gd name="connsiteY236" fmla="*/ 1221123 h 1410656"/>
              <a:gd name="connsiteX237" fmla="*/ 2954674 w 6095524"/>
              <a:gd name="connsiteY237" fmla="*/ 1190878 h 1410656"/>
              <a:gd name="connsiteX238" fmla="*/ 2963988 w 6095524"/>
              <a:gd name="connsiteY238" fmla="*/ 1186845 h 1410656"/>
              <a:gd name="connsiteX239" fmla="*/ 3009403 w 6095524"/>
              <a:gd name="connsiteY239" fmla="*/ 1181852 h 1410656"/>
              <a:gd name="connsiteX240" fmla="*/ 3040223 w 6095524"/>
              <a:gd name="connsiteY240" fmla="*/ 1188669 h 1410656"/>
              <a:gd name="connsiteX241" fmla="*/ 3082183 w 6095524"/>
              <a:gd name="connsiteY241" fmla="*/ 1202784 h 1410656"/>
              <a:gd name="connsiteX242" fmla="*/ 3119916 w 6095524"/>
              <a:gd name="connsiteY242" fmla="*/ 1214594 h 1410656"/>
              <a:gd name="connsiteX243" fmla="*/ 3147376 w 6095524"/>
              <a:gd name="connsiteY243" fmla="*/ 1227939 h 1410656"/>
              <a:gd name="connsiteX244" fmla="*/ 3210171 w 6095524"/>
              <a:gd name="connsiteY244" fmla="*/ 1237733 h 1410656"/>
              <a:gd name="connsiteX245" fmla="*/ 3216700 w 6095524"/>
              <a:gd name="connsiteY245" fmla="*/ 1239365 h 1410656"/>
              <a:gd name="connsiteX246" fmla="*/ 3263939 w 6095524"/>
              <a:gd name="connsiteY246" fmla="*/ 1227459 h 1410656"/>
              <a:gd name="connsiteX247" fmla="*/ 3320683 w 6095524"/>
              <a:gd name="connsiteY247" fmla="*/ 1215362 h 1410656"/>
              <a:gd name="connsiteX248" fmla="*/ 3340943 w 6095524"/>
              <a:gd name="connsiteY248" fmla="*/ 1219490 h 1410656"/>
              <a:gd name="connsiteX249" fmla="*/ 3368691 w 6095524"/>
              <a:gd name="connsiteY249" fmla="*/ 1225347 h 1410656"/>
              <a:gd name="connsiteX250" fmla="*/ 3394423 w 6095524"/>
              <a:gd name="connsiteY250" fmla="*/ 1222275 h 1410656"/>
              <a:gd name="connsiteX251" fmla="*/ 3410074 w 6095524"/>
              <a:gd name="connsiteY251" fmla="*/ 1221987 h 1410656"/>
              <a:gd name="connsiteX252" fmla="*/ 3481509 w 6095524"/>
              <a:gd name="connsiteY252" fmla="*/ 1257896 h 1410656"/>
              <a:gd name="connsiteX253" fmla="*/ 3499656 w 6095524"/>
              <a:gd name="connsiteY253" fmla="*/ 1260873 h 1410656"/>
              <a:gd name="connsiteX254" fmla="*/ 3509930 w 6095524"/>
              <a:gd name="connsiteY254" fmla="*/ 1265290 h 1410656"/>
              <a:gd name="connsiteX255" fmla="*/ 3571860 w 6095524"/>
              <a:gd name="connsiteY255" fmla="*/ 1309841 h 1410656"/>
              <a:gd name="connsiteX256" fmla="*/ 3598168 w 6095524"/>
              <a:gd name="connsiteY256" fmla="*/ 1318866 h 1410656"/>
              <a:gd name="connsiteX257" fmla="*/ 3627068 w 6095524"/>
              <a:gd name="connsiteY257" fmla="*/ 1317041 h 1410656"/>
              <a:gd name="connsiteX258" fmla="*/ 3643775 w 6095524"/>
              <a:gd name="connsiteY258" fmla="*/ 1313777 h 1410656"/>
              <a:gd name="connsiteX259" fmla="*/ 3685254 w 6095524"/>
              <a:gd name="connsiteY259" fmla="*/ 1285452 h 1410656"/>
              <a:gd name="connsiteX260" fmla="*/ 3708873 w 6095524"/>
              <a:gd name="connsiteY260" fmla="*/ 1286413 h 1410656"/>
              <a:gd name="connsiteX261" fmla="*/ 3745743 w 6095524"/>
              <a:gd name="connsiteY261" fmla="*/ 1305903 h 1410656"/>
              <a:gd name="connsiteX262" fmla="*/ 3812665 w 6095524"/>
              <a:gd name="connsiteY262" fmla="*/ 1314641 h 1410656"/>
              <a:gd name="connsiteX263" fmla="*/ 3846655 w 6095524"/>
              <a:gd name="connsiteY263" fmla="*/ 1287373 h 1410656"/>
              <a:gd name="connsiteX264" fmla="*/ 3864225 w 6095524"/>
              <a:gd name="connsiteY264" fmla="*/ 1261161 h 1410656"/>
              <a:gd name="connsiteX265" fmla="*/ 3915018 w 6095524"/>
              <a:gd name="connsiteY265" fmla="*/ 1230724 h 1410656"/>
              <a:gd name="connsiteX266" fmla="*/ 3927116 w 6095524"/>
              <a:gd name="connsiteY266" fmla="*/ 1242054 h 1410656"/>
              <a:gd name="connsiteX267" fmla="*/ 3964370 w 6095524"/>
              <a:gd name="connsiteY267" fmla="*/ 1246855 h 1410656"/>
              <a:gd name="connsiteX268" fmla="*/ 4004696 w 6095524"/>
              <a:gd name="connsiteY268" fmla="*/ 1246471 h 1410656"/>
              <a:gd name="connsiteX269" fmla="*/ 4074978 w 6095524"/>
              <a:gd name="connsiteY269" fmla="*/ 1251559 h 1410656"/>
              <a:gd name="connsiteX270" fmla="*/ 4121738 w 6095524"/>
              <a:gd name="connsiteY270" fmla="*/ 1222466 h 1410656"/>
              <a:gd name="connsiteX271" fmla="*/ 4139598 w 6095524"/>
              <a:gd name="connsiteY271" fmla="*/ 1210465 h 1410656"/>
              <a:gd name="connsiteX272" fmla="*/ 4156304 w 6095524"/>
              <a:gd name="connsiteY272" fmla="*/ 1202784 h 1410656"/>
              <a:gd name="connsiteX273" fmla="*/ 4175604 w 6095524"/>
              <a:gd name="connsiteY273" fmla="*/ 1198463 h 1410656"/>
              <a:gd name="connsiteX274" fmla="*/ 4222170 w 6095524"/>
              <a:gd name="connsiteY274" fmla="*/ 1182140 h 1410656"/>
              <a:gd name="connsiteX275" fmla="*/ 4247710 w 6095524"/>
              <a:gd name="connsiteY275" fmla="*/ 1166105 h 1410656"/>
              <a:gd name="connsiteX276" fmla="*/ 4305128 w 6095524"/>
              <a:gd name="connsiteY276" fmla="*/ 1150647 h 1410656"/>
              <a:gd name="connsiteX277" fmla="*/ 4344206 w 6095524"/>
              <a:gd name="connsiteY277" fmla="*/ 1136821 h 1410656"/>
              <a:gd name="connsiteX278" fmla="*/ 4385396 w 6095524"/>
              <a:gd name="connsiteY278" fmla="*/ 1113009 h 1410656"/>
              <a:gd name="connsiteX279" fmla="*/ 4391157 w 6095524"/>
              <a:gd name="connsiteY279" fmla="*/ 1109361 h 1410656"/>
              <a:gd name="connsiteX280" fmla="*/ 4404984 w 6095524"/>
              <a:gd name="connsiteY280" fmla="*/ 1093710 h 1410656"/>
              <a:gd name="connsiteX281" fmla="*/ 4425050 w 6095524"/>
              <a:gd name="connsiteY281" fmla="*/ 1039846 h 1410656"/>
              <a:gd name="connsiteX282" fmla="*/ 4430812 w 6095524"/>
              <a:gd name="connsiteY282" fmla="*/ 1028900 h 1410656"/>
              <a:gd name="connsiteX283" fmla="*/ 4483140 w 6095524"/>
              <a:gd name="connsiteY283" fmla="*/ 992030 h 1410656"/>
              <a:gd name="connsiteX284" fmla="*/ 4502535 w 6095524"/>
              <a:gd name="connsiteY284" fmla="*/ 995487 h 1410656"/>
              <a:gd name="connsiteX285" fmla="*/ 4523946 w 6095524"/>
              <a:gd name="connsiteY285" fmla="*/ 1007585 h 1410656"/>
              <a:gd name="connsiteX286" fmla="*/ 4570898 w 6095524"/>
              <a:gd name="connsiteY286" fmla="*/ 1010753 h 1410656"/>
              <a:gd name="connsiteX287" fmla="*/ 4588468 w 6095524"/>
              <a:gd name="connsiteY287" fmla="*/ 1004513 h 1410656"/>
              <a:gd name="connsiteX288" fmla="*/ 4619192 w 6095524"/>
              <a:gd name="connsiteY288" fmla="*/ 987710 h 1410656"/>
              <a:gd name="connsiteX289" fmla="*/ 4642908 w 6095524"/>
              <a:gd name="connsiteY289" fmla="*/ 961689 h 1410656"/>
              <a:gd name="connsiteX290" fmla="*/ 4677378 w 6095524"/>
              <a:gd name="connsiteY290" fmla="*/ 918674 h 1410656"/>
              <a:gd name="connsiteX291" fmla="*/ 4743532 w 6095524"/>
              <a:gd name="connsiteY291" fmla="*/ 902256 h 1410656"/>
              <a:gd name="connsiteX292" fmla="*/ 4768977 w 6095524"/>
              <a:gd name="connsiteY292" fmla="*/ 896783 h 1410656"/>
              <a:gd name="connsiteX293" fmla="*/ 4861536 w 6095524"/>
              <a:gd name="connsiteY293" fmla="*/ 873835 h 1410656"/>
              <a:gd name="connsiteX294" fmla="*/ 4869600 w 6095524"/>
              <a:gd name="connsiteY294" fmla="*/ 873067 h 1410656"/>
              <a:gd name="connsiteX295" fmla="*/ 4933738 w 6095524"/>
              <a:gd name="connsiteY295" fmla="*/ 846664 h 1410656"/>
              <a:gd name="connsiteX296" fmla="*/ 4949196 w 6095524"/>
              <a:gd name="connsiteY296" fmla="*/ 840134 h 1410656"/>
              <a:gd name="connsiteX297" fmla="*/ 4968112 w 6095524"/>
              <a:gd name="connsiteY297" fmla="*/ 823427 h 1410656"/>
              <a:gd name="connsiteX298" fmla="*/ 4985588 w 6095524"/>
              <a:gd name="connsiteY298" fmla="*/ 776284 h 1410656"/>
              <a:gd name="connsiteX299" fmla="*/ 5006038 w 6095524"/>
              <a:gd name="connsiteY299" fmla="*/ 754776 h 1410656"/>
              <a:gd name="connsiteX300" fmla="*/ 5020921 w 6095524"/>
              <a:gd name="connsiteY300" fmla="*/ 741718 h 1410656"/>
              <a:gd name="connsiteX301" fmla="*/ 5033978 w 6095524"/>
              <a:gd name="connsiteY301" fmla="*/ 721940 h 1410656"/>
              <a:gd name="connsiteX302" fmla="*/ 5047036 w 6095524"/>
              <a:gd name="connsiteY302" fmla="*/ 674604 h 1410656"/>
              <a:gd name="connsiteX303" fmla="*/ 5067104 w 6095524"/>
              <a:gd name="connsiteY303" fmla="*/ 632645 h 1410656"/>
              <a:gd name="connsiteX304" fmla="*/ 5103206 w 6095524"/>
              <a:gd name="connsiteY304" fmla="*/ 609410 h 1410656"/>
              <a:gd name="connsiteX305" fmla="*/ 5125577 w 6095524"/>
              <a:gd name="connsiteY305" fmla="*/ 597216 h 1410656"/>
              <a:gd name="connsiteX306" fmla="*/ 5214200 w 6095524"/>
              <a:gd name="connsiteY306" fmla="*/ 609506 h 1410656"/>
              <a:gd name="connsiteX307" fmla="*/ 5274688 w 6095524"/>
              <a:gd name="connsiteY307" fmla="*/ 621507 h 1410656"/>
              <a:gd name="connsiteX308" fmla="*/ 5294564 w 6095524"/>
              <a:gd name="connsiteY308" fmla="*/ 616899 h 1410656"/>
              <a:gd name="connsiteX309" fmla="*/ 5350732 w 6095524"/>
              <a:gd name="connsiteY309" fmla="*/ 577724 h 1410656"/>
              <a:gd name="connsiteX310" fmla="*/ 5406230 w 6095524"/>
              <a:gd name="connsiteY310" fmla="*/ 560250 h 1410656"/>
              <a:gd name="connsiteX311" fmla="*/ 5447996 w 6095524"/>
              <a:gd name="connsiteY311" fmla="*/ 555257 h 1410656"/>
              <a:gd name="connsiteX312" fmla="*/ 5483904 w 6095524"/>
              <a:gd name="connsiteY312" fmla="*/ 551417 h 1410656"/>
              <a:gd name="connsiteX313" fmla="*/ 5527016 w 6095524"/>
              <a:gd name="connsiteY313" fmla="*/ 540663 h 1410656"/>
              <a:gd name="connsiteX314" fmla="*/ 5551404 w 6095524"/>
              <a:gd name="connsiteY314" fmla="*/ 528949 h 1410656"/>
              <a:gd name="connsiteX315" fmla="*/ 5590194 w 6095524"/>
              <a:gd name="connsiteY315" fmla="*/ 512147 h 1410656"/>
              <a:gd name="connsiteX316" fmla="*/ 5629944 w 6095524"/>
              <a:gd name="connsiteY316" fmla="*/ 490351 h 1410656"/>
              <a:gd name="connsiteX317" fmla="*/ 5660477 w 6095524"/>
              <a:gd name="connsiteY317" fmla="*/ 459818 h 1410656"/>
              <a:gd name="connsiteX318" fmla="*/ 5676896 w 6095524"/>
              <a:gd name="connsiteY318" fmla="*/ 434086 h 1410656"/>
              <a:gd name="connsiteX319" fmla="*/ 5725000 w 6095524"/>
              <a:gd name="connsiteY319" fmla="*/ 397216 h 1410656"/>
              <a:gd name="connsiteX320" fmla="*/ 5768494 w 6095524"/>
              <a:gd name="connsiteY320" fmla="*/ 327701 h 1410656"/>
              <a:gd name="connsiteX321" fmla="*/ 5795763 w 6095524"/>
              <a:gd name="connsiteY321" fmla="*/ 298801 h 1410656"/>
              <a:gd name="connsiteX322" fmla="*/ 5811221 w 6095524"/>
              <a:gd name="connsiteY322" fmla="*/ 290639 h 1410656"/>
              <a:gd name="connsiteX323" fmla="*/ 5837528 w 6095524"/>
              <a:gd name="connsiteY323" fmla="*/ 270573 h 1410656"/>
              <a:gd name="connsiteX324" fmla="*/ 5853084 w 6095524"/>
              <a:gd name="connsiteY324" fmla="*/ 255690 h 1410656"/>
              <a:gd name="connsiteX325" fmla="*/ 5895618 w 6095524"/>
              <a:gd name="connsiteY325" fmla="*/ 200961 h 1410656"/>
              <a:gd name="connsiteX326" fmla="*/ 5908676 w 6095524"/>
              <a:gd name="connsiteY326" fmla="*/ 184735 h 1410656"/>
              <a:gd name="connsiteX327" fmla="*/ 5935657 w 6095524"/>
              <a:gd name="connsiteY327" fmla="*/ 156891 h 1410656"/>
              <a:gd name="connsiteX328" fmla="*/ 5947467 w 6095524"/>
              <a:gd name="connsiteY328" fmla="*/ 148441 h 1410656"/>
              <a:gd name="connsiteX329" fmla="*/ 5968302 w 6095524"/>
              <a:gd name="connsiteY329" fmla="*/ 125782 h 1410656"/>
              <a:gd name="connsiteX330" fmla="*/ 6017942 w 6095524"/>
              <a:gd name="connsiteY330" fmla="*/ 66348 h 1410656"/>
              <a:gd name="connsiteX331" fmla="*/ 6039258 w 6095524"/>
              <a:gd name="connsiteY331" fmla="*/ 33030 h 1410656"/>
              <a:gd name="connsiteX332" fmla="*/ 6081792 w 6095524"/>
              <a:gd name="connsiteY332" fmla="*/ 8451 h 1410656"/>
              <a:gd name="connsiteX333" fmla="*/ 6095524 w 6095524"/>
              <a:gd name="connsiteY333" fmla="*/ 0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</a:cxnLst>
            <a:rect l="l" t="t" r="r" b="b"/>
            <a:pathLst>
              <a:path w="6095524" h="1410656">
                <a:moveTo>
                  <a:pt x="6095524" y="0"/>
                </a:moveTo>
                <a:lnTo>
                  <a:pt x="6095524" y="221634"/>
                </a:lnTo>
                <a:lnTo>
                  <a:pt x="6061052" y="237063"/>
                </a:lnTo>
                <a:cubicBezTo>
                  <a:pt x="6054332" y="239848"/>
                  <a:pt x="6046938" y="241384"/>
                  <a:pt x="6040890" y="245128"/>
                </a:cubicBezTo>
                <a:cubicBezTo>
                  <a:pt x="6013044" y="262219"/>
                  <a:pt x="5986064" y="280654"/>
                  <a:pt x="5957836" y="297073"/>
                </a:cubicBezTo>
                <a:cubicBezTo>
                  <a:pt x="5928744" y="314067"/>
                  <a:pt x="5902724" y="334134"/>
                  <a:pt x="5882656" y="361307"/>
                </a:cubicBezTo>
                <a:cubicBezTo>
                  <a:pt x="5864029" y="386559"/>
                  <a:pt x="5845978" y="412194"/>
                  <a:pt x="5827448" y="437542"/>
                </a:cubicBezTo>
                <a:cubicBezTo>
                  <a:pt x="5822743" y="443975"/>
                  <a:pt x="5818422" y="451561"/>
                  <a:pt x="5811989" y="455690"/>
                </a:cubicBezTo>
                <a:cubicBezTo>
                  <a:pt x="5798643" y="464331"/>
                  <a:pt x="5784048" y="471340"/>
                  <a:pt x="5769742" y="478445"/>
                </a:cubicBezTo>
                <a:cubicBezTo>
                  <a:pt x="5757452" y="484494"/>
                  <a:pt x="5744394" y="489006"/>
                  <a:pt x="5732393" y="495535"/>
                </a:cubicBezTo>
                <a:cubicBezTo>
                  <a:pt x="5722792" y="500721"/>
                  <a:pt x="5714246" y="507922"/>
                  <a:pt x="5705316" y="514451"/>
                </a:cubicBezTo>
                <a:cubicBezTo>
                  <a:pt x="5697539" y="520115"/>
                  <a:pt x="5688994" y="525012"/>
                  <a:pt x="5682465" y="531830"/>
                </a:cubicBezTo>
                <a:cubicBezTo>
                  <a:pt x="5666526" y="548344"/>
                  <a:pt x="5650491" y="564571"/>
                  <a:pt x="5630712" y="576765"/>
                </a:cubicBezTo>
                <a:cubicBezTo>
                  <a:pt x="5611221" y="588862"/>
                  <a:pt x="5592786" y="602401"/>
                  <a:pt x="5573392" y="614691"/>
                </a:cubicBezTo>
                <a:cubicBezTo>
                  <a:pt x="5554380" y="626693"/>
                  <a:pt x="5537194" y="639846"/>
                  <a:pt x="5527304" y="661162"/>
                </a:cubicBezTo>
                <a:cubicBezTo>
                  <a:pt x="5522888" y="670571"/>
                  <a:pt x="5516646" y="680845"/>
                  <a:pt x="5508293" y="686318"/>
                </a:cubicBezTo>
                <a:cubicBezTo>
                  <a:pt x="5496387" y="694095"/>
                  <a:pt x="5481313" y="696880"/>
                  <a:pt x="5468350" y="703505"/>
                </a:cubicBezTo>
                <a:cubicBezTo>
                  <a:pt x="5453084" y="711282"/>
                  <a:pt x="5435418" y="718003"/>
                  <a:pt x="5425048" y="730389"/>
                </a:cubicBezTo>
                <a:cubicBezTo>
                  <a:pt x="5415830" y="741431"/>
                  <a:pt x="5406517" y="750072"/>
                  <a:pt x="5394322" y="757081"/>
                </a:cubicBezTo>
                <a:cubicBezTo>
                  <a:pt x="5385778" y="761978"/>
                  <a:pt x="5379441" y="770907"/>
                  <a:pt x="5370608" y="774940"/>
                </a:cubicBezTo>
                <a:cubicBezTo>
                  <a:pt x="5358990" y="780317"/>
                  <a:pt x="5347276" y="784542"/>
                  <a:pt x="5337098" y="792895"/>
                </a:cubicBezTo>
                <a:cubicBezTo>
                  <a:pt x="5326536" y="801536"/>
                  <a:pt x="5314535" y="808353"/>
                  <a:pt x="5303493" y="816419"/>
                </a:cubicBezTo>
                <a:cubicBezTo>
                  <a:pt x="5297636" y="820739"/>
                  <a:pt x="5292835" y="826404"/>
                  <a:pt x="5287171" y="830917"/>
                </a:cubicBezTo>
                <a:cubicBezTo>
                  <a:pt x="5276801" y="839174"/>
                  <a:pt x="5266239" y="847239"/>
                  <a:pt x="5255581" y="855016"/>
                </a:cubicBezTo>
                <a:cubicBezTo>
                  <a:pt x="5244924" y="862794"/>
                  <a:pt x="5234746" y="871819"/>
                  <a:pt x="5223032" y="877484"/>
                </a:cubicBezTo>
                <a:cubicBezTo>
                  <a:pt x="5203062" y="887086"/>
                  <a:pt x="5181266" y="892847"/>
                  <a:pt x="5161870" y="903216"/>
                </a:cubicBezTo>
                <a:cubicBezTo>
                  <a:pt x="5142188" y="913777"/>
                  <a:pt x="5123656" y="927028"/>
                  <a:pt x="5106182" y="941046"/>
                </a:cubicBezTo>
                <a:cubicBezTo>
                  <a:pt x="5092356" y="952088"/>
                  <a:pt x="5079394" y="963034"/>
                  <a:pt x="5062014" y="968698"/>
                </a:cubicBezTo>
                <a:cubicBezTo>
                  <a:pt x="5052317" y="971867"/>
                  <a:pt x="5042140" y="978780"/>
                  <a:pt x="5036282" y="986846"/>
                </a:cubicBezTo>
                <a:cubicBezTo>
                  <a:pt x="5023608" y="1004416"/>
                  <a:pt x="5007382" y="1016802"/>
                  <a:pt x="4989043" y="1027364"/>
                </a:cubicBezTo>
                <a:cubicBezTo>
                  <a:pt x="4964559" y="1041574"/>
                  <a:pt x="4940363" y="1056072"/>
                  <a:pt x="4915783" y="1069994"/>
                </a:cubicBezTo>
                <a:cubicBezTo>
                  <a:pt x="4901286" y="1078252"/>
                  <a:pt x="4886884" y="1086989"/>
                  <a:pt x="4871520" y="1093038"/>
                </a:cubicBezTo>
                <a:cubicBezTo>
                  <a:pt x="4840124" y="1105520"/>
                  <a:pt x="4807959" y="1116177"/>
                  <a:pt x="4776274" y="1127796"/>
                </a:cubicBezTo>
                <a:cubicBezTo>
                  <a:pt x="4765904" y="1131540"/>
                  <a:pt x="4756110" y="1136917"/>
                  <a:pt x="4745548" y="1140182"/>
                </a:cubicBezTo>
                <a:cubicBezTo>
                  <a:pt x="4734122" y="1143734"/>
                  <a:pt x="4721834" y="1144790"/>
                  <a:pt x="4710408" y="1148343"/>
                </a:cubicBezTo>
                <a:cubicBezTo>
                  <a:pt x="4691396" y="1154199"/>
                  <a:pt x="4672961" y="1161689"/>
                  <a:pt x="4653950" y="1167642"/>
                </a:cubicBezTo>
                <a:cubicBezTo>
                  <a:pt x="4617272" y="1179068"/>
                  <a:pt x="4580498" y="1190014"/>
                  <a:pt x="4543725" y="1200863"/>
                </a:cubicBezTo>
                <a:cubicBezTo>
                  <a:pt x="4535852" y="1203168"/>
                  <a:pt x="4527306" y="1203456"/>
                  <a:pt x="4519530" y="1205952"/>
                </a:cubicBezTo>
                <a:cubicBezTo>
                  <a:pt x="4498886" y="1212673"/>
                  <a:pt x="4478338" y="1219970"/>
                  <a:pt x="4457887" y="1227363"/>
                </a:cubicBezTo>
                <a:cubicBezTo>
                  <a:pt x="4445502" y="1231876"/>
                  <a:pt x="4433403" y="1237445"/>
                  <a:pt x="4420922" y="1241765"/>
                </a:cubicBezTo>
                <a:cubicBezTo>
                  <a:pt x="4410936" y="1245222"/>
                  <a:pt x="4400662" y="1247910"/>
                  <a:pt x="4390292" y="1250023"/>
                </a:cubicBezTo>
                <a:cubicBezTo>
                  <a:pt x="4381363" y="1251848"/>
                  <a:pt x="4372050" y="1251655"/>
                  <a:pt x="4363216" y="1253864"/>
                </a:cubicBezTo>
                <a:cubicBezTo>
                  <a:pt x="4339308" y="1259816"/>
                  <a:pt x="4315689" y="1266538"/>
                  <a:pt x="4291973" y="1272874"/>
                </a:cubicBezTo>
                <a:cubicBezTo>
                  <a:pt x="4282468" y="1275371"/>
                  <a:pt x="4272770" y="1277196"/>
                  <a:pt x="4263552" y="1280364"/>
                </a:cubicBezTo>
                <a:cubicBezTo>
                  <a:pt x="4238876" y="1288717"/>
                  <a:pt x="4214585" y="1298222"/>
                  <a:pt x="4189813" y="1306096"/>
                </a:cubicBezTo>
                <a:cubicBezTo>
                  <a:pt x="4169266" y="1312625"/>
                  <a:pt x="4148142" y="1317329"/>
                  <a:pt x="4127306" y="1323090"/>
                </a:cubicBezTo>
                <a:cubicBezTo>
                  <a:pt x="4118473" y="1325587"/>
                  <a:pt x="4110024" y="1329140"/>
                  <a:pt x="4101192" y="1331251"/>
                </a:cubicBezTo>
                <a:cubicBezTo>
                  <a:pt x="4081412" y="1336053"/>
                  <a:pt x="4061345" y="1340085"/>
                  <a:pt x="4041470" y="1344886"/>
                </a:cubicBezTo>
                <a:cubicBezTo>
                  <a:pt x="4030139" y="1347670"/>
                  <a:pt x="4019194" y="1352663"/>
                  <a:pt x="4007672" y="1354488"/>
                </a:cubicBezTo>
                <a:cubicBezTo>
                  <a:pt x="3980308" y="1358808"/>
                  <a:pt x="3952752" y="1361880"/>
                  <a:pt x="3925195" y="1365337"/>
                </a:cubicBezTo>
                <a:cubicBezTo>
                  <a:pt x="3896776" y="1368889"/>
                  <a:pt x="3868451" y="1372634"/>
                  <a:pt x="3840029" y="1375802"/>
                </a:cubicBezTo>
                <a:cubicBezTo>
                  <a:pt x="3824475" y="1377435"/>
                  <a:pt x="3808824" y="1377723"/>
                  <a:pt x="3793270" y="1379259"/>
                </a:cubicBezTo>
                <a:cubicBezTo>
                  <a:pt x="3779636" y="1380604"/>
                  <a:pt x="3766098" y="1383100"/>
                  <a:pt x="3752464" y="1384733"/>
                </a:cubicBezTo>
                <a:cubicBezTo>
                  <a:pt x="3740654" y="1386076"/>
                  <a:pt x="3728748" y="1386844"/>
                  <a:pt x="3716938" y="1388189"/>
                </a:cubicBezTo>
                <a:cubicBezTo>
                  <a:pt x="3698024" y="1390397"/>
                  <a:pt x="3679204" y="1392894"/>
                  <a:pt x="3660386" y="1395198"/>
                </a:cubicBezTo>
                <a:cubicBezTo>
                  <a:pt x="3652513" y="1396062"/>
                  <a:pt x="3644255" y="1398462"/>
                  <a:pt x="3636862" y="1397023"/>
                </a:cubicBezTo>
                <a:cubicBezTo>
                  <a:pt x="3618235" y="1393373"/>
                  <a:pt x="3599896" y="1394430"/>
                  <a:pt x="3581365" y="1396926"/>
                </a:cubicBezTo>
                <a:cubicBezTo>
                  <a:pt x="3575028" y="1397791"/>
                  <a:pt x="3568211" y="1397598"/>
                  <a:pt x="3562066" y="1395966"/>
                </a:cubicBezTo>
                <a:cubicBezTo>
                  <a:pt x="3549488" y="1392701"/>
                  <a:pt x="3537294" y="1388092"/>
                  <a:pt x="3524908" y="1384060"/>
                </a:cubicBezTo>
                <a:cubicBezTo>
                  <a:pt x="3523563" y="1383580"/>
                  <a:pt x="3521931" y="1383484"/>
                  <a:pt x="3520492" y="1383196"/>
                </a:cubicBezTo>
                <a:cubicBezTo>
                  <a:pt x="3512330" y="1381563"/>
                  <a:pt x="3504266" y="1379931"/>
                  <a:pt x="3496103" y="1378491"/>
                </a:cubicBezTo>
                <a:cubicBezTo>
                  <a:pt x="3491687" y="1377723"/>
                  <a:pt x="3487174" y="1377627"/>
                  <a:pt x="3482757" y="1376955"/>
                </a:cubicBezTo>
                <a:cubicBezTo>
                  <a:pt x="3465667" y="1374266"/>
                  <a:pt x="3446848" y="1378779"/>
                  <a:pt x="3432061" y="1367162"/>
                </a:cubicBezTo>
                <a:cubicBezTo>
                  <a:pt x="3422460" y="1359672"/>
                  <a:pt x="3413146" y="1361401"/>
                  <a:pt x="3402873" y="1362553"/>
                </a:cubicBezTo>
                <a:cubicBezTo>
                  <a:pt x="3395096" y="1363417"/>
                  <a:pt x="3387126" y="1363128"/>
                  <a:pt x="3379253" y="1363225"/>
                </a:cubicBezTo>
                <a:cubicBezTo>
                  <a:pt x="3365427" y="1363512"/>
                  <a:pt x="3351601" y="1363609"/>
                  <a:pt x="3337774" y="1364089"/>
                </a:cubicBezTo>
                <a:cubicBezTo>
                  <a:pt x="3333357" y="1364281"/>
                  <a:pt x="3328846" y="1366682"/>
                  <a:pt x="3324524" y="1366298"/>
                </a:cubicBezTo>
                <a:cubicBezTo>
                  <a:pt x="3304553" y="1364473"/>
                  <a:pt x="3284582" y="1361592"/>
                  <a:pt x="3264610" y="1359960"/>
                </a:cubicBezTo>
                <a:cubicBezTo>
                  <a:pt x="3253281" y="1359001"/>
                  <a:pt x="3241663" y="1360824"/>
                  <a:pt x="3230429" y="1359480"/>
                </a:cubicBezTo>
                <a:cubicBezTo>
                  <a:pt x="3217468" y="1357944"/>
                  <a:pt x="3204794" y="1354008"/>
                  <a:pt x="3191927" y="1351607"/>
                </a:cubicBezTo>
                <a:cubicBezTo>
                  <a:pt x="3188375" y="1350935"/>
                  <a:pt x="3184438" y="1351799"/>
                  <a:pt x="3180694" y="1351991"/>
                </a:cubicBezTo>
                <a:cubicBezTo>
                  <a:pt x="3176469" y="1352183"/>
                  <a:pt x="3172340" y="1352567"/>
                  <a:pt x="3168116" y="1352663"/>
                </a:cubicBezTo>
                <a:cubicBezTo>
                  <a:pt x="3155249" y="1352856"/>
                  <a:pt x="3142384" y="1352567"/>
                  <a:pt x="3129517" y="1353240"/>
                </a:cubicBezTo>
                <a:cubicBezTo>
                  <a:pt x="3121644" y="1353624"/>
                  <a:pt x="3113388" y="1357560"/>
                  <a:pt x="3106089" y="1356120"/>
                </a:cubicBezTo>
                <a:cubicBezTo>
                  <a:pt x="3091208" y="1353335"/>
                  <a:pt x="3076325" y="1359576"/>
                  <a:pt x="3061444" y="1354392"/>
                </a:cubicBezTo>
                <a:cubicBezTo>
                  <a:pt x="3056834" y="1352856"/>
                  <a:pt x="3050497" y="1356696"/>
                  <a:pt x="3044928" y="1356888"/>
                </a:cubicBezTo>
                <a:cubicBezTo>
                  <a:pt x="3031006" y="1357368"/>
                  <a:pt x="3017084" y="1357272"/>
                  <a:pt x="3003162" y="1357176"/>
                </a:cubicBezTo>
                <a:cubicBezTo>
                  <a:pt x="2990680" y="1357080"/>
                  <a:pt x="2977717" y="1358424"/>
                  <a:pt x="2965716" y="1355736"/>
                </a:cubicBezTo>
                <a:cubicBezTo>
                  <a:pt x="2953137" y="1352856"/>
                  <a:pt x="2941808" y="1353240"/>
                  <a:pt x="2929614" y="1356504"/>
                </a:cubicBezTo>
                <a:cubicBezTo>
                  <a:pt x="2921260" y="1358712"/>
                  <a:pt x="2912427" y="1359001"/>
                  <a:pt x="2903786" y="1359672"/>
                </a:cubicBezTo>
                <a:cubicBezTo>
                  <a:pt x="2894473" y="1360440"/>
                  <a:pt x="2884199" y="1358424"/>
                  <a:pt x="2875750" y="1361592"/>
                </a:cubicBezTo>
                <a:cubicBezTo>
                  <a:pt x="2850593" y="1371002"/>
                  <a:pt x="2824765" y="1373018"/>
                  <a:pt x="2798458" y="1373018"/>
                </a:cubicBezTo>
                <a:cubicBezTo>
                  <a:pt x="2793656" y="1373018"/>
                  <a:pt x="2788759" y="1371675"/>
                  <a:pt x="2784152" y="1370234"/>
                </a:cubicBezTo>
                <a:cubicBezTo>
                  <a:pt x="2757266" y="1361592"/>
                  <a:pt x="2730286" y="1362360"/>
                  <a:pt x="2702922" y="1367641"/>
                </a:cubicBezTo>
                <a:cubicBezTo>
                  <a:pt x="2697257" y="1368794"/>
                  <a:pt x="2690921" y="1368986"/>
                  <a:pt x="2685256" y="1367834"/>
                </a:cubicBezTo>
                <a:cubicBezTo>
                  <a:pt x="2669317" y="1364473"/>
                  <a:pt x="2653858" y="1358904"/>
                  <a:pt x="2637824" y="1356504"/>
                </a:cubicBezTo>
                <a:cubicBezTo>
                  <a:pt x="2611324" y="1352567"/>
                  <a:pt x="2588377" y="1365817"/>
                  <a:pt x="2564661" y="1374459"/>
                </a:cubicBezTo>
                <a:cubicBezTo>
                  <a:pt x="2542097" y="1382620"/>
                  <a:pt x="2522894" y="1401055"/>
                  <a:pt x="2496201" y="1396926"/>
                </a:cubicBezTo>
                <a:cubicBezTo>
                  <a:pt x="2493514" y="1396542"/>
                  <a:pt x="2490537" y="1399134"/>
                  <a:pt x="2487560" y="1399807"/>
                </a:cubicBezTo>
                <a:cubicBezTo>
                  <a:pt x="2479399" y="1401631"/>
                  <a:pt x="2471238" y="1403839"/>
                  <a:pt x="2462980" y="1404704"/>
                </a:cubicBezTo>
                <a:cubicBezTo>
                  <a:pt x="2452899" y="1405856"/>
                  <a:pt x="2442625" y="1405472"/>
                  <a:pt x="2432544" y="1406432"/>
                </a:cubicBezTo>
                <a:cubicBezTo>
                  <a:pt x="2419581" y="1407584"/>
                  <a:pt x="2406812" y="1410656"/>
                  <a:pt x="2393945" y="1410656"/>
                </a:cubicBezTo>
                <a:cubicBezTo>
                  <a:pt x="2383575" y="1410656"/>
                  <a:pt x="2373302" y="1407104"/>
                  <a:pt x="2363029" y="1405375"/>
                </a:cubicBezTo>
                <a:cubicBezTo>
                  <a:pt x="2348530" y="1402975"/>
                  <a:pt x="2332591" y="1403647"/>
                  <a:pt x="2319821" y="1397502"/>
                </a:cubicBezTo>
                <a:cubicBezTo>
                  <a:pt x="2306188" y="1390973"/>
                  <a:pt x="2293225" y="1387997"/>
                  <a:pt x="2279111" y="1390013"/>
                </a:cubicBezTo>
                <a:cubicBezTo>
                  <a:pt x="2274406" y="1390685"/>
                  <a:pt x="2268357" y="1394718"/>
                  <a:pt x="2266245" y="1398846"/>
                </a:cubicBezTo>
                <a:cubicBezTo>
                  <a:pt x="2261540" y="1408064"/>
                  <a:pt x="2255108" y="1409697"/>
                  <a:pt x="2246370" y="1406527"/>
                </a:cubicBezTo>
                <a:cubicBezTo>
                  <a:pt x="2238785" y="1403839"/>
                  <a:pt x="2229471" y="1402495"/>
                  <a:pt x="2224287" y="1397310"/>
                </a:cubicBezTo>
                <a:cubicBezTo>
                  <a:pt x="2209596" y="1382620"/>
                  <a:pt x="2190873" y="1382140"/>
                  <a:pt x="2172630" y="1378204"/>
                </a:cubicBezTo>
                <a:cubicBezTo>
                  <a:pt x="2161494" y="1375802"/>
                  <a:pt x="2151123" y="1375707"/>
                  <a:pt x="2139985" y="1377339"/>
                </a:cubicBezTo>
                <a:cubicBezTo>
                  <a:pt x="2115790" y="1380988"/>
                  <a:pt x="2092266" y="1375802"/>
                  <a:pt x="2069030" y="1369178"/>
                </a:cubicBezTo>
                <a:cubicBezTo>
                  <a:pt x="2053667" y="1364761"/>
                  <a:pt x="2037921" y="1362073"/>
                  <a:pt x="2022655" y="1357560"/>
                </a:cubicBezTo>
                <a:cubicBezTo>
                  <a:pt x="2011229" y="1354104"/>
                  <a:pt x="1999804" y="1349975"/>
                  <a:pt x="1989339" y="1344406"/>
                </a:cubicBezTo>
                <a:cubicBezTo>
                  <a:pt x="1974167" y="1336244"/>
                  <a:pt x="1960918" y="1323954"/>
                  <a:pt x="1941618" y="1327219"/>
                </a:cubicBezTo>
                <a:cubicBezTo>
                  <a:pt x="1924623" y="1330099"/>
                  <a:pt x="1909262" y="1324051"/>
                  <a:pt x="1893707" y="1318290"/>
                </a:cubicBezTo>
                <a:cubicBezTo>
                  <a:pt x="1882281" y="1314065"/>
                  <a:pt x="1870857" y="1309744"/>
                  <a:pt x="1859045" y="1307056"/>
                </a:cubicBezTo>
                <a:cubicBezTo>
                  <a:pt x="1845027" y="1303887"/>
                  <a:pt x="1829184" y="1305232"/>
                  <a:pt x="1816702" y="1299374"/>
                </a:cubicBezTo>
                <a:cubicBezTo>
                  <a:pt x="1803644" y="1293229"/>
                  <a:pt x="1792795" y="1297358"/>
                  <a:pt x="1781177" y="1299087"/>
                </a:cubicBezTo>
                <a:cubicBezTo>
                  <a:pt x="1762646" y="1301775"/>
                  <a:pt x="1744210" y="1306768"/>
                  <a:pt x="1725488" y="1300431"/>
                </a:cubicBezTo>
                <a:cubicBezTo>
                  <a:pt x="1702733" y="1292750"/>
                  <a:pt x="1680169" y="1284493"/>
                  <a:pt x="1657318" y="1277196"/>
                </a:cubicBezTo>
                <a:cubicBezTo>
                  <a:pt x="1648483" y="1274410"/>
                  <a:pt x="1638980" y="1273258"/>
                  <a:pt x="1629761" y="1272010"/>
                </a:cubicBezTo>
                <a:cubicBezTo>
                  <a:pt x="1621025" y="1270954"/>
                  <a:pt x="1610559" y="1273642"/>
                  <a:pt x="1603837" y="1269610"/>
                </a:cubicBezTo>
                <a:cubicBezTo>
                  <a:pt x="1586554" y="1259241"/>
                  <a:pt x="1568792" y="1254152"/>
                  <a:pt x="1548820" y="1254152"/>
                </a:cubicBezTo>
                <a:cubicBezTo>
                  <a:pt x="1541330" y="1254152"/>
                  <a:pt x="1534033" y="1249831"/>
                  <a:pt x="1526449" y="1249062"/>
                </a:cubicBezTo>
                <a:cubicBezTo>
                  <a:pt x="1516078" y="1248103"/>
                  <a:pt x="1504172" y="1245510"/>
                  <a:pt x="1495147" y="1249159"/>
                </a:cubicBezTo>
                <a:cubicBezTo>
                  <a:pt x="1473928" y="1257800"/>
                  <a:pt x="1456742" y="1250599"/>
                  <a:pt x="1438211" y="1242054"/>
                </a:cubicBezTo>
                <a:cubicBezTo>
                  <a:pt x="1419967" y="1233604"/>
                  <a:pt x="1400764" y="1226884"/>
                  <a:pt x="1381370" y="1221314"/>
                </a:cubicBezTo>
                <a:cubicBezTo>
                  <a:pt x="1374073" y="1219298"/>
                  <a:pt x="1365336" y="1222659"/>
                  <a:pt x="1357270" y="1223330"/>
                </a:cubicBezTo>
                <a:cubicBezTo>
                  <a:pt x="1354389" y="1223523"/>
                  <a:pt x="1351220" y="1223811"/>
                  <a:pt x="1348629" y="1222851"/>
                </a:cubicBezTo>
                <a:cubicBezTo>
                  <a:pt x="1323569" y="1213633"/>
                  <a:pt x="1298124" y="1206624"/>
                  <a:pt x="1270953" y="1211424"/>
                </a:cubicBezTo>
                <a:cubicBezTo>
                  <a:pt x="1268457" y="1211905"/>
                  <a:pt x="1265672" y="1210849"/>
                  <a:pt x="1263175" y="1210177"/>
                </a:cubicBezTo>
                <a:cubicBezTo>
                  <a:pt x="1250981" y="1206720"/>
                  <a:pt x="1239075" y="1201247"/>
                  <a:pt x="1226690" y="1199999"/>
                </a:cubicBezTo>
                <a:cubicBezTo>
                  <a:pt x="1196157" y="1196927"/>
                  <a:pt x="1165433" y="1195678"/>
                  <a:pt x="1134706" y="1193662"/>
                </a:cubicBezTo>
                <a:cubicBezTo>
                  <a:pt x="1132786" y="1193566"/>
                  <a:pt x="1130770" y="1193566"/>
                  <a:pt x="1129042" y="1192894"/>
                </a:cubicBezTo>
                <a:cubicBezTo>
                  <a:pt x="1117712" y="1188765"/>
                  <a:pt x="1107823" y="1190110"/>
                  <a:pt x="1098220" y="1197982"/>
                </a:cubicBezTo>
                <a:cubicBezTo>
                  <a:pt x="1093996" y="1201439"/>
                  <a:pt x="1088235" y="1203263"/>
                  <a:pt x="1082955" y="1205184"/>
                </a:cubicBezTo>
                <a:cubicBezTo>
                  <a:pt x="1075177" y="1208065"/>
                  <a:pt x="1067208" y="1210849"/>
                  <a:pt x="1059143" y="1212673"/>
                </a:cubicBezTo>
                <a:cubicBezTo>
                  <a:pt x="1051173" y="1214401"/>
                  <a:pt x="1042628" y="1216801"/>
                  <a:pt x="1034947" y="1215458"/>
                </a:cubicBezTo>
                <a:cubicBezTo>
                  <a:pt x="1021121" y="1213057"/>
                  <a:pt x="1007966" y="1207681"/>
                  <a:pt x="994332" y="1204127"/>
                </a:cubicBezTo>
                <a:cubicBezTo>
                  <a:pt x="989628" y="1202879"/>
                  <a:pt x="984442" y="1203072"/>
                  <a:pt x="979546" y="1202975"/>
                </a:cubicBezTo>
                <a:cubicBezTo>
                  <a:pt x="968312" y="1202688"/>
                  <a:pt x="956790" y="1205472"/>
                  <a:pt x="946613" y="1197503"/>
                </a:cubicBezTo>
                <a:cubicBezTo>
                  <a:pt x="937204" y="1190014"/>
                  <a:pt x="927697" y="1192221"/>
                  <a:pt x="917808" y="1197887"/>
                </a:cubicBezTo>
                <a:cubicBezTo>
                  <a:pt x="910703" y="1201920"/>
                  <a:pt x="902639" y="1205088"/>
                  <a:pt x="894669" y="1206624"/>
                </a:cubicBezTo>
                <a:cubicBezTo>
                  <a:pt x="883723" y="1208736"/>
                  <a:pt x="872873" y="1209601"/>
                  <a:pt x="861063" y="1208352"/>
                </a:cubicBezTo>
                <a:cubicBezTo>
                  <a:pt x="852710" y="1207488"/>
                  <a:pt x="845892" y="1207104"/>
                  <a:pt x="839363" y="1202015"/>
                </a:cubicBezTo>
                <a:cubicBezTo>
                  <a:pt x="838308" y="1201247"/>
                  <a:pt x="836388" y="1201055"/>
                  <a:pt x="834947" y="1201152"/>
                </a:cubicBezTo>
                <a:cubicBezTo>
                  <a:pt x="816032" y="1202784"/>
                  <a:pt x="797309" y="1201920"/>
                  <a:pt x="778202" y="1200767"/>
                </a:cubicBezTo>
                <a:cubicBezTo>
                  <a:pt x="753911" y="1199231"/>
                  <a:pt x="728370" y="1203743"/>
                  <a:pt x="707343" y="1219874"/>
                </a:cubicBezTo>
                <a:cubicBezTo>
                  <a:pt x="704271" y="1222275"/>
                  <a:pt x="699662" y="1223330"/>
                  <a:pt x="695629" y="1223907"/>
                </a:cubicBezTo>
                <a:cubicBezTo>
                  <a:pt x="676618" y="1226403"/>
                  <a:pt x="657511" y="1228132"/>
                  <a:pt x="638500" y="1230916"/>
                </a:cubicBezTo>
                <a:cubicBezTo>
                  <a:pt x="628130" y="1232452"/>
                  <a:pt x="617280" y="1233797"/>
                  <a:pt x="607872" y="1238021"/>
                </a:cubicBezTo>
                <a:cubicBezTo>
                  <a:pt x="598655" y="1242149"/>
                  <a:pt x="591260" y="1247046"/>
                  <a:pt x="585788" y="1238405"/>
                </a:cubicBezTo>
                <a:cubicBezTo>
                  <a:pt x="575995" y="1243014"/>
                  <a:pt x="567448" y="1246855"/>
                  <a:pt x="559097" y="1250983"/>
                </a:cubicBezTo>
                <a:cubicBezTo>
                  <a:pt x="556023" y="1252519"/>
                  <a:pt x="553431" y="1255016"/>
                  <a:pt x="550358" y="1256456"/>
                </a:cubicBezTo>
                <a:cubicBezTo>
                  <a:pt x="547093" y="1257993"/>
                  <a:pt x="543445" y="1258952"/>
                  <a:pt x="539893" y="1259720"/>
                </a:cubicBezTo>
                <a:cubicBezTo>
                  <a:pt x="524050" y="1263177"/>
                  <a:pt x="508207" y="1266345"/>
                  <a:pt x="492462" y="1270090"/>
                </a:cubicBezTo>
                <a:cubicBezTo>
                  <a:pt x="489388" y="1270858"/>
                  <a:pt x="486796" y="1273931"/>
                  <a:pt x="484011" y="1275947"/>
                </a:cubicBezTo>
                <a:cubicBezTo>
                  <a:pt x="482187" y="1277291"/>
                  <a:pt x="480363" y="1279307"/>
                  <a:pt x="478346" y="1279596"/>
                </a:cubicBezTo>
                <a:cubicBezTo>
                  <a:pt x="462984" y="1281900"/>
                  <a:pt x="447718" y="1284589"/>
                  <a:pt x="432260" y="1285741"/>
                </a:cubicBezTo>
                <a:cubicBezTo>
                  <a:pt x="419298" y="1286700"/>
                  <a:pt x="406815" y="1286413"/>
                  <a:pt x="403455" y="1303119"/>
                </a:cubicBezTo>
                <a:cubicBezTo>
                  <a:pt x="402879" y="1306000"/>
                  <a:pt x="398750" y="1309073"/>
                  <a:pt x="395583" y="1310512"/>
                </a:cubicBezTo>
                <a:cubicBezTo>
                  <a:pt x="386557" y="1314641"/>
                  <a:pt x="376954" y="1317425"/>
                  <a:pt x="368025" y="1321650"/>
                </a:cubicBezTo>
                <a:cubicBezTo>
                  <a:pt x="338741" y="1335764"/>
                  <a:pt x="308113" y="1344694"/>
                  <a:pt x="275371" y="1343062"/>
                </a:cubicBezTo>
                <a:cubicBezTo>
                  <a:pt x="265194" y="1342582"/>
                  <a:pt x="255304" y="1337396"/>
                  <a:pt x="248871" y="1335476"/>
                </a:cubicBezTo>
                <a:cubicBezTo>
                  <a:pt x="230341" y="1343062"/>
                  <a:pt x="214786" y="1350359"/>
                  <a:pt x="198559" y="1355831"/>
                </a:cubicBezTo>
                <a:cubicBezTo>
                  <a:pt x="184253" y="1360728"/>
                  <a:pt x="169274" y="1363801"/>
                  <a:pt x="154583" y="1367353"/>
                </a:cubicBezTo>
                <a:cubicBezTo>
                  <a:pt x="149206" y="1368698"/>
                  <a:pt x="143734" y="1369466"/>
                  <a:pt x="138261" y="1370138"/>
                </a:cubicBezTo>
                <a:cubicBezTo>
                  <a:pt x="121171" y="1372250"/>
                  <a:pt x="103312" y="1367162"/>
                  <a:pt x="86606" y="1375227"/>
                </a:cubicBezTo>
                <a:cubicBezTo>
                  <a:pt x="77868" y="1379452"/>
                  <a:pt x="69226" y="1384540"/>
                  <a:pt x="60009" y="1386749"/>
                </a:cubicBezTo>
                <a:cubicBezTo>
                  <a:pt x="50120" y="1389149"/>
                  <a:pt x="40446" y="1392894"/>
                  <a:pt x="30568" y="1395570"/>
                </a:cubicBezTo>
                <a:lnTo>
                  <a:pt x="0" y="1397975"/>
                </a:lnTo>
                <a:lnTo>
                  <a:pt x="0" y="1041395"/>
                </a:lnTo>
                <a:lnTo>
                  <a:pt x="17282" y="1043014"/>
                </a:lnTo>
                <a:cubicBezTo>
                  <a:pt x="26692" y="1044358"/>
                  <a:pt x="35813" y="1048967"/>
                  <a:pt x="45030" y="1049159"/>
                </a:cubicBezTo>
                <a:cubicBezTo>
                  <a:pt x="59529" y="1049448"/>
                  <a:pt x="72395" y="1051271"/>
                  <a:pt x="85356" y="1059145"/>
                </a:cubicBezTo>
                <a:cubicBezTo>
                  <a:pt x="104944" y="1070955"/>
                  <a:pt x="121074" y="1065962"/>
                  <a:pt x="133077" y="1047815"/>
                </a:cubicBezTo>
                <a:cubicBezTo>
                  <a:pt x="134325" y="1045991"/>
                  <a:pt x="135957" y="1043590"/>
                  <a:pt x="137877" y="1043110"/>
                </a:cubicBezTo>
                <a:cubicBezTo>
                  <a:pt x="154872" y="1038885"/>
                  <a:pt x="172347" y="1030820"/>
                  <a:pt x="189053" y="1031877"/>
                </a:cubicBezTo>
                <a:cubicBezTo>
                  <a:pt x="218530" y="1033797"/>
                  <a:pt x="246278" y="1031493"/>
                  <a:pt x="273066" y="1019010"/>
                </a:cubicBezTo>
                <a:cubicBezTo>
                  <a:pt x="274698" y="1018242"/>
                  <a:pt x="277195" y="1017474"/>
                  <a:pt x="278539" y="1018146"/>
                </a:cubicBezTo>
                <a:cubicBezTo>
                  <a:pt x="294670" y="1026500"/>
                  <a:pt x="312336" y="1033125"/>
                  <a:pt x="326355" y="1044358"/>
                </a:cubicBezTo>
                <a:cubicBezTo>
                  <a:pt x="339701" y="1055016"/>
                  <a:pt x="355832" y="1055112"/>
                  <a:pt x="364761" y="1040710"/>
                </a:cubicBezTo>
                <a:cubicBezTo>
                  <a:pt x="369177" y="1033604"/>
                  <a:pt x="375322" y="1025348"/>
                  <a:pt x="382619" y="1022562"/>
                </a:cubicBezTo>
                <a:cubicBezTo>
                  <a:pt x="399134" y="1016226"/>
                  <a:pt x="416802" y="1012961"/>
                  <a:pt x="433988" y="1008256"/>
                </a:cubicBezTo>
                <a:cubicBezTo>
                  <a:pt x="455208" y="1002495"/>
                  <a:pt x="476139" y="1002495"/>
                  <a:pt x="497262" y="1009697"/>
                </a:cubicBezTo>
                <a:cubicBezTo>
                  <a:pt x="512145" y="1014785"/>
                  <a:pt x="527315" y="1014785"/>
                  <a:pt x="542101" y="1007872"/>
                </a:cubicBezTo>
                <a:cubicBezTo>
                  <a:pt x="550070" y="1004128"/>
                  <a:pt x="558232" y="1000288"/>
                  <a:pt x="566681" y="998175"/>
                </a:cubicBezTo>
                <a:cubicBezTo>
                  <a:pt x="572154" y="996830"/>
                  <a:pt x="578490" y="998079"/>
                  <a:pt x="584251" y="999136"/>
                </a:cubicBezTo>
                <a:cubicBezTo>
                  <a:pt x="595389" y="1001248"/>
                  <a:pt x="606911" y="1007681"/>
                  <a:pt x="617280" y="1006049"/>
                </a:cubicBezTo>
                <a:cubicBezTo>
                  <a:pt x="653095" y="1000288"/>
                  <a:pt x="686892" y="1013826"/>
                  <a:pt x="721842" y="1014210"/>
                </a:cubicBezTo>
                <a:cubicBezTo>
                  <a:pt x="737684" y="1014401"/>
                  <a:pt x="753335" y="1017474"/>
                  <a:pt x="764472" y="1001440"/>
                </a:cubicBezTo>
                <a:cubicBezTo>
                  <a:pt x="765912" y="999327"/>
                  <a:pt x="772922" y="1000479"/>
                  <a:pt x="777242" y="1001152"/>
                </a:cubicBezTo>
                <a:cubicBezTo>
                  <a:pt x="786844" y="1002592"/>
                  <a:pt x="796350" y="1006240"/>
                  <a:pt x="805854" y="1006145"/>
                </a:cubicBezTo>
                <a:cubicBezTo>
                  <a:pt x="825538" y="1006049"/>
                  <a:pt x="845317" y="1004513"/>
                  <a:pt x="864904" y="1002784"/>
                </a:cubicBezTo>
                <a:cubicBezTo>
                  <a:pt x="872297" y="1002111"/>
                  <a:pt x="879402" y="999520"/>
                  <a:pt x="886700" y="997695"/>
                </a:cubicBezTo>
                <a:cubicBezTo>
                  <a:pt x="890732" y="996639"/>
                  <a:pt x="895053" y="993855"/>
                  <a:pt x="898797" y="994430"/>
                </a:cubicBezTo>
                <a:cubicBezTo>
                  <a:pt x="920497" y="997791"/>
                  <a:pt x="940372" y="989534"/>
                  <a:pt x="960919" y="985405"/>
                </a:cubicBezTo>
                <a:cubicBezTo>
                  <a:pt x="970425" y="983485"/>
                  <a:pt x="979354" y="978876"/>
                  <a:pt x="988571" y="975708"/>
                </a:cubicBezTo>
                <a:cubicBezTo>
                  <a:pt x="990972" y="974843"/>
                  <a:pt x="993660" y="974075"/>
                  <a:pt x="996061" y="974268"/>
                </a:cubicBezTo>
                <a:cubicBezTo>
                  <a:pt x="1009791" y="975420"/>
                  <a:pt x="1023425" y="977052"/>
                  <a:pt x="1037059" y="978300"/>
                </a:cubicBezTo>
                <a:cubicBezTo>
                  <a:pt x="1049445" y="979452"/>
                  <a:pt x="1061927" y="979836"/>
                  <a:pt x="1067784" y="993950"/>
                </a:cubicBezTo>
                <a:cubicBezTo>
                  <a:pt x="1068649" y="996159"/>
                  <a:pt x="1071528" y="997791"/>
                  <a:pt x="1073737" y="999231"/>
                </a:cubicBezTo>
                <a:cubicBezTo>
                  <a:pt x="1107823" y="1021411"/>
                  <a:pt x="1126065" y="1020835"/>
                  <a:pt x="1159383" y="997407"/>
                </a:cubicBezTo>
                <a:cubicBezTo>
                  <a:pt x="1162839" y="995007"/>
                  <a:pt x="1170232" y="993278"/>
                  <a:pt x="1172536" y="995198"/>
                </a:cubicBezTo>
                <a:cubicBezTo>
                  <a:pt x="1192124" y="1011137"/>
                  <a:pt x="1213535" y="1009409"/>
                  <a:pt x="1236099" y="1004416"/>
                </a:cubicBezTo>
                <a:cubicBezTo>
                  <a:pt x="1241956" y="1003072"/>
                  <a:pt x="1250213" y="1003072"/>
                  <a:pt x="1254630" y="1006240"/>
                </a:cubicBezTo>
                <a:cubicBezTo>
                  <a:pt x="1275657" y="1020930"/>
                  <a:pt x="1298221" y="1018819"/>
                  <a:pt x="1321072" y="1014498"/>
                </a:cubicBezTo>
                <a:cubicBezTo>
                  <a:pt x="1324624" y="1013826"/>
                  <a:pt x="1328946" y="1010177"/>
                  <a:pt x="1330481" y="1006817"/>
                </a:cubicBezTo>
                <a:cubicBezTo>
                  <a:pt x="1335955" y="994911"/>
                  <a:pt x="1346229" y="990878"/>
                  <a:pt x="1357558" y="987517"/>
                </a:cubicBezTo>
                <a:cubicBezTo>
                  <a:pt x="1375417" y="982044"/>
                  <a:pt x="1392987" y="975611"/>
                  <a:pt x="1410942" y="970427"/>
                </a:cubicBezTo>
                <a:cubicBezTo>
                  <a:pt x="1415360" y="969179"/>
                  <a:pt x="1420832" y="969947"/>
                  <a:pt x="1425441" y="971387"/>
                </a:cubicBezTo>
                <a:cubicBezTo>
                  <a:pt x="1441187" y="976284"/>
                  <a:pt x="1451173" y="988574"/>
                  <a:pt x="1462118" y="999904"/>
                </a:cubicBezTo>
                <a:cubicBezTo>
                  <a:pt x="1466919" y="1004897"/>
                  <a:pt x="1473544" y="1008449"/>
                  <a:pt x="1479978" y="1011329"/>
                </a:cubicBezTo>
                <a:cubicBezTo>
                  <a:pt x="1496684" y="1018723"/>
                  <a:pt x="1513775" y="1025348"/>
                  <a:pt x="1530674" y="1032356"/>
                </a:cubicBezTo>
                <a:cubicBezTo>
                  <a:pt x="1532306" y="1033029"/>
                  <a:pt x="1533649" y="1034757"/>
                  <a:pt x="1534898" y="1036197"/>
                </a:cubicBezTo>
                <a:cubicBezTo>
                  <a:pt x="1547380" y="1051368"/>
                  <a:pt x="1559765" y="1066634"/>
                  <a:pt x="1572344" y="1081804"/>
                </a:cubicBezTo>
                <a:cubicBezTo>
                  <a:pt x="1574744" y="1084684"/>
                  <a:pt x="1578201" y="1086797"/>
                  <a:pt x="1580793" y="1089581"/>
                </a:cubicBezTo>
                <a:cubicBezTo>
                  <a:pt x="1584442" y="1093422"/>
                  <a:pt x="1589051" y="1097071"/>
                  <a:pt x="1590971" y="1101680"/>
                </a:cubicBezTo>
                <a:cubicBezTo>
                  <a:pt x="1596923" y="1116177"/>
                  <a:pt x="1608350" y="1122419"/>
                  <a:pt x="1622751" y="1125108"/>
                </a:cubicBezTo>
                <a:cubicBezTo>
                  <a:pt x="1635906" y="1127603"/>
                  <a:pt x="1649060" y="1129716"/>
                  <a:pt x="1662118" y="1132596"/>
                </a:cubicBezTo>
                <a:cubicBezTo>
                  <a:pt x="1678056" y="1136053"/>
                  <a:pt x="1693899" y="1139798"/>
                  <a:pt x="1709646" y="1144022"/>
                </a:cubicBezTo>
                <a:cubicBezTo>
                  <a:pt x="1716462" y="1145847"/>
                  <a:pt x="1723664" y="1147959"/>
                  <a:pt x="1729521" y="1151704"/>
                </a:cubicBezTo>
                <a:cubicBezTo>
                  <a:pt x="1745939" y="1162073"/>
                  <a:pt x="1763510" y="1169082"/>
                  <a:pt x="1782809" y="1166298"/>
                </a:cubicBezTo>
                <a:cubicBezTo>
                  <a:pt x="1798267" y="1164089"/>
                  <a:pt x="1811229" y="1169754"/>
                  <a:pt x="1820831" y="1178588"/>
                </a:cubicBezTo>
                <a:cubicBezTo>
                  <a:pt x="1838306" y="1194623"/>
                  <a:pt x="1857028" y="1190973"/>
                  <a:pt x="1875656" y="1185789"/>
                </a:cubicBezTo>
                <a:cubicBezTo>
                  <a:pt x="1885257" y="1183101"/>
                  <a:pt x="1893130" y="1183485"/>
                  <a:pt x="1902252" y="1186076"/>
                </a:cubicBezTo>
                <a:cubicBezTo>
                  <a:pt x="1923375" y="1192126"/>
                  <a:pt x="1937490" y="1208544"/>
                  <a:pt x="1951123" y="1222946"/>
                </a:cubicBezTo>
                <a:cubicBezTo>
                  <a:pt x="1962742" y="1235236"/>
                  <a:pt x="1975800" y="1242149"/>
                  <a:pt x="1990106" y="1247335"/>
                </a:cubicBezTo>
                <a:cubicBezTo>
                  <a:pt x="2008157" y="1253959"/>
                  <a:pt x="2022463" y="1251464"/>
                  <a:pt x="2031105" y="1235525"/>
                </a:cubicBezTo>
                <a:cubicBezTo>
                  <a:pt x="2033505" y="1231012"/>
                  <a:pt x="2037729" y="1225730"/>
                  <a:pt x="2042242" y="1224387"/>
                </a:cubicBezTo>
                <a:cubicBezTo>
                  <a:pt x="2064037" y="1217666"/>
                  <a:pt x="2086121" y="1207872"/>
                  <a:pt x="2109453" y="1213826"/>
                </a:cubicBezTo>
                <a:cubicBezTo>
                  <a:pt x="2141714" y="1221987"/>
                  <a:pt x="2173207" y="1221507"/>
                  <a:pt x="2205468" y="1213442"/>
                </a:cubicBezTo>
                <a:cubicBezTo>
                  <a:pt x="2257796" y="1200383"/>
                  <a:pt x="2310124" y="1186557"/>
                  <a:pt x="2365142" y="1189437"/>
                </a:cubicBezTo>
                <a:cubicBezTo>
                  <a:pt x="2374262" y="1189917"/>
                  <a:pt x="2385112" y="1184060"/>
                  <a:pt x="2392985" y="1178299"/>
                </a:cubicBezTo>
                <a:cubicBezTo>
                  <a:pt x="2408060" y="1167354"/>
                  <a:pt x="2407387" y="1166489"/>
                  <a:pt x="2424286" y="1175515"/>
                </a:cubicBezTo>
                <a:cubicBezTo>
                  <a:pt x="2428319" y="1177724"/>
                  <a:pt x="2433312" y="1179068"/>
                  <a:pt x="2436289" y="1182333"/>
                </a:cubicBezTo>
                <a:cubicBezTo>
                  <a:pt x="2451458" y="1198943"/>
                  <a:pt x="2470182" y="1194910"/>
                  <a:pt x="2488808" y="1192510"/>
                </a:cubicBezTo>
                <a:cubicBezTo>
                  <a:pt x="2492073" y="1192030"/>
                  <a:pt x="2496009" y="1191358"/>
                  <a:pt x="2498795" y="1192702"/>
                </a:cubicBezTo>
                <a:cubicBezTo>
                  <a:pt x="2511372" y="1198750"/>
                  <a:pt x="2522030" y="1196639"/>
                  <a:pt x="2532976" y="1188381"/>
                </a:cubicBezTo>
                <a:cubicBezTo>
                  <a:pt x="2542481" y="1181276"/>
                  <a:pt x="2553427" y="1177052"/>
                  <a:pt x="2564661" y="1185885"/>
                </a:cubicBezTo>
                <a:cubicBezTo>
                  <a:pt x="2589625" y="1205472"/>
                  <a:pt x="2616316" y="1206432"/>
                  <a:pt x="2644545" y="1194046"/>
                </a:cubicBezTo>
                <a:cubicBezTo>
                  <a:pt x="2664708" y="1185213"/>
                  <a:pt x="2684583" y="1183196"/>
                  <a:pt x="2705803" y="1192126"/>
                </a:cubicBezTo>
                <a:cubicBezTo>
                  <a:pt x="2713964" y="1195582"/>
                  <a:pt x="2724526" y="1193278"/>
                  <a:pt x="2734031" y="1194046"/>
                </a:cubicBezTo>
                <a:cubicBezTo>
                  <a:pt x="2739408" y="1194430"/>
                  <a:pt x="2745362" y="1194526"/>
                  <a:pt x="2749969" y="1196927"/>
                </a:cubicBezTo>
                <a:cubicBezTo>
                  <a:pt x="2762260" y="1203072"/>
                  <a:pt x="2773685" y="1210945"/>
                  <a:pt x="2786071" y="1216994"/>
                </a:cubicBezTo>
                <a:cubicBezTo>
                  <a:pt x="2792024" y="1219874"/>
                  <a:pt x="2799129" y="1221410"/>
                  <a:pt x="2805851" y="1221507"/>
                </a:cubicBezTo>
                <a:cubicBezTo>
                  <a:pt x="2825726" y="1221987"/>
                  <a:pt x="2845601" y="1221987"/>
                  <a:pt x="2865380" y="1221123"/>
                </a:cubicBezTo>
                <a:cubicBezTo>
                  <a:pt x="2898025" y="1219778"/>
                  <a:pt x="2931150" y="1219490"/>
                  <a:pt x="2954674" y="1190878"/>
                </a:cubicBezTo>
                <a:cubicBezTo>
                  <a:pt x="2956595" y="1188573"/>
                  <a:pt x="2960723" y="1187229"/>
                  <a:pt x="2963988" y="1186845"/>
                </a:cubicBezTo>
                <a:cubicBezTo>
                  <a:pt x="2979062" y="1185021"/>
                  <a:pt x="2994520" y="1184828"/>
                  <a:pt x="3009403" y="1181852"/>
                </a:cubicBezTo>
                <a:cubicBezTo>
                  <a:pt x="3021309" y="1179452"/>
                  <a:pt x="3031199" y="1180220"/>
                  <a:pt x="3040223" y="1188669"/>
                </a:cubicBezTo>
                <a:cubicBezTo>
                  <a:pt x="3052034" y="1199807"/>
                  <a:pt x="3066436" y="1206336"/>
                  <a:pt x="3082183" y="1202784"/>
                </a:cubicBezTo>
                <a:cubicBezTo>
                  <a:pt x="3097928" y="1199327"/>
                  <a:pt x="3108298" y="1206816"/>
                  <a:pt x="3119916" y="1214594"/>
                </a:cubicBezTo>
                <a:cubicBezTo>
                  <a:pt x="3128366" y="1220258"/>
                  <a:pt x="3137967" y="1227363"/>
                  <a:pt x="3147376" y="1227939"/>
                </a:cubicBezTo>
                <a:cubicBezTo>
                  <a:pt x="3168692" y="1229187"/>
                  <a:pt x="3187031" y="1248967"/>
                  <a:pt x="3210171" y="1237733"/>
                </a:cubicBezTo>
                <a:cubicBezTo>
                  <a:pt x="3211707" y="1236965"/>
                  <a:pt x="3214491" y="1238885"/>
                  <a:pt x="3216700" y="1239365"/>
                </a:cubicBezTo>
                <a:cubicBezTo>
                  <a:pt x="3234366" y="1243014"/>
                  <a:pt x="3250977" y="1239461"/>
                  <a:pt x="3263939" y="1227459"/>
                </a:cubicBezTo>
                <a:cubicBezTo>
                  <a:pt x="3280934" y="1211809"/>
                  <a:pt x="3299752" y="1210272"/>
                  <a:pt x="3320683" y="1215362"/>
                </a:cubicBezTo>
                <a:cubicBezTo>
                  <a:pt x="3327405" y="1216994"/>
                  <a:pt x="3334126" y="1218146"/>
                  <a:pt x="3340943" y="1219490"/>
                </a:cubicBezTo>
                <a:cubicBezTo>
                  <a:pt x="3350160" y="1221410"/>
                  <a:pt x="3359474" y="1223427"/>
                  <a:pt x="3368691" y="1225347"/>
                </a:cubicBezTo>
                <a:cubicBezTo>
                  <a:pt x="3377621" y="1227268"/>
                  <a:pt x="3387511" y="1230532"/>
                  <a:pt x="3394423" y="1222275"/>
                </a:cubicBezTo>
                <a:cubicBezTo>
                  <a:pt x="3400376" y="1215169"/>
                  <a:pt x="3404601" y="1215842"/>
                  <a:pt x="3410074" y="1221987"/>
                </a:cubicBezTo>
                <a:cubicBezTo>
                  <a:pt x="3429085" y="1243494"/>
                  <a:pt x="3452129" y="1256936"/>
                  <a:pt x="3481509" y="1257896"/>
                </a:cubicBezTo>
                <a:cubicBezTo>
                  <a:pt x="3487558" y="1258088"/>
                  <a:pt x="3493703" y="1259432"/>
                  <a:pt x="3499656" y="1260873"/>
                </a:cubicBezTo>
                <a:cubicBezTo>
                  <a:pt x="3503305" y="1261736"/>
                  <a:pt x="3507722" y="1262697"/>
                  <a:pt x="3509930" y="1265290"/>
                </a:cubicBezTo>
                <a:cubicBezTo>
                  <a:pt x="3527116" y="1285068"/>
                  <a:pt x="3548528" y="1298799"/>
                  <a:pt x="3571860" y="1309841"/>
                </a:cubicBezTo>
                <a:cubicBezTo>
                  <a:pt x="3580213" y="1313777"/>
                  <a:pt x="3589143" y="1317713"/>
                  <a:pt x="3598168" y="1318866"/>
                </a:cubicBezTo>
                <a:cubicBezTo>
                  <a:pt x="3607577" y="1320018"/>
                  <a:pt x="3617466" y="1318098"/>
                  <a:pt x="3627068" y="1317041"/>
                </a:cubicBezTo>
                <a:cubicBezTo>
                  <a:pt x="3632733" y="1316466"/>
                  <a:pt x="3639262" y="1316561"/>
                  <a:pt x="3643775" y="1313777"/>
                </a:cubicBezTo>
                <a:cubicBezTo>
                  <a:pt x="3658081" y="1305039"/>
                  <a:pt x="3671907" y="1295631"/>
                  <a:pt x="3685254" y="1285452"/>
                </a:cubicBezTo>
                <a:cubicBezTo>
                  <a:pt x="3696680" y="1276715"/>
                  <a:pt x="3698984" y="1275467"/>
                  <a:pt x="3708873" y="1286413"/>
                </a:cubicBezTo>
                <a:cubicBezTo>
                  <a:pt x="3719051" y="1297647"/>
                  <a:pt x="3731725" y="1303503"/>
                  <a:pt x="3745743" y="1305903"/>
                </a:cubicBezTo>
                <a:cubicBezTo>
                  <a:pt x="3767922" y="1309648"/>
                  <a:pt x="3790294" y="1312816"/>
                  <a:pt x="3812665" y="1314641"/>
                </a:cubicBezTo>
                <a:cubicBezTo>
                  <a:pt x="3832924" y="1316273"/>
                  <a:pt x="3842622" y="1307440"/>
                  <a:pt x="3846655" y="1287373"/>
                </a:cubicBezTo>
                <a:cubicBezTo>
                  <a:pt x="3848959" y="1276235"/>
                  <a:pt x="3851936" y="1264137"/>
                  <a:pt x="3864225" y="1261161"/>
                </a:cubicBezTo>
                <a:cubicBezTo>
                  <a:pt x="3884293" y="1256360"/>
                  <a:pt x="3905128" y="1254248"/>
                  <a:pt x="3915018" y="1230724"/>
                </a:cubicBezTo>
                <a:cubicBezTo>
                  <a:pt x="3920490" y="1235909"/>
                  <a:pt x="3923851" y="1238981"/>
                  <a:pt x="3927116" y="1242054"/>
                </a:cubicBezTo>
                <a:cubicBezTo>
                  <a:pt x="3936141" y="1250599"/>
                  <a:pt x="3954863" y="1254248"/>
                  <a:pt x="3964370" y="1246855"/>
                </a:cubicBezTo>
                <a:cubicBezTo>
                  <a:pt x="3978388" y="1236101"/>
                  <a:pt x="3991254" y="1238117"/>
                  <a:pt x="4004696" y="1246471"/>
                </a:cubicBezTo>
                <a:cubicBezTo>
                  <a:pt x="4027164" y="1260297"/>
                  <a:pt x="4052223" y="1257128"/>
                  <a:pt x="4074978" y="1251559"/>
                </a:cubicBezTo>
                <a:cubicBezTo>
                  <a:pt x="4092166" y="1247430"/>
                  <a:pt x="4110505" y="1239845"/>
                  <a:pt x="4121738" y="1222466"/>
                </a:cubicBezTo>
                <a:cubicBezTo>
                  <a:pt x="4125290" y="1216898"/>
                  <a:pt x="4133260" y="1214113"/>
                  <a:pt x="4139598" y="1210465"/>
                </a:cubicBezTo>
                <a:cubicBezTo>
                  <a:pt x="4144878" y="1207488"/>
                  <a:pt x="4150447" y="1204704"/>
                  <a:pt x="4156304" y="1202784"/>
                </a:cubicBezTo>
                <a:cubicBezTo>
                  <a:pt x="4162544" y="1200671"/>
                  <a:pt x="4169458" y="1197598"/>
                  <a:pt x="4175604" y="1198463"/>
                </a:cubicBezTo>
                <a:cubicBezTo>
                  <a:pt x="4194230" y="1200959"/>
                  <a:pt x="4209016" y="1196062"/>
                  <a:pt x="4222170" y="1182140"/>
                </a:cubicBezTo>
                <a:cubicBezTo>
                  <a:pt x="4228988" y="1174939"/>
                  <a:pt x="4239069" y="1166202"/>
                  <a:pt x="4247710" y="1166105"/>
                </a:cubicBezTo>
                <a:cubicBezTo>
                  <a:pt x="4268738" y="1165818"/>
                  <a:pt x="4286212" y="1158905"/>
                  <a:pt x="4305128" y="1150647"/>
                </a:cubicBezTo>
                <a:cubicBezTo>
                  <a:pt x="4317321" y="1145366"/>
                  <a:pt x="4331147" y="1141718"/>
                  <a:pt x="4344206" y="1136821"/>
                </a:cubicBezTo>
                <a:cubicBezTo>
                  <a:pt x="4359472" y="1131060"/>
                  <a:pt x="4376083" y="1128948"/>
                  <a:pt x="4385396" y="1113009"/>
                </a:cubicBezTo>
                <a:cubicBezTo>
                  <a:pt x="4386452" y="1111281"/>
                  <a:pt x="4389621" y="1110993"/>
                  <a:pt x="4391157" y="1109361"/>
                </a:cubicBezTo>
                <a:cubicBezTo>
                  <a:pt x="4396054" y="1104368"/>
                  <a:pt x="4402391" y="1099760"/>
                  <a:pt x="4404984" y="1093710"/>
                </a:cubicBezTo>
                <a:cubicBezTo>
                  <a:pt x="4412472" y="1076044"/>
                  <a:pt x="4418329" y="1057800"/>
                  <a:pt x="4425050" y="1039846"/>
                </a:cubicBezTo>
                <a:cubicBezTo>
                  <a:pt x="4426491" y="1036005"/>
                  <a:pt x="4427834" y="1031108"/>
                  <a:pt x="4430812" y="1028900"/>
                </a:cubicBezTo>
                <a:cubicBezTo>
                  <a:pt x="4447998" y="1016226"/>
                  <a:pt x="4465474" y="1004032"/>
                  <a:pt x="4483140" y="992030"/>
                </a:cubicBezTo>
                <a:cubicBezTo>
                  <a:pt x="4490245" y="987229"/>
                  <a:pt x="4496198" y="989918"/>
                  <a:pt x="4502535" y="995487"/>
                </a:cubicBezTo>
                <a:cubicBezTo>
                  <a:pt x="4508680" y="1000768"/>
                  <a:pt x="4516266" y="1006240"/>
                  <a:pt x="4523946" y="1007585"/>
                </a:cubicBezTo>
                <a:cubicBezTo>
                  <a:pt x="4539309" y="1010177"/>
                  <a:pt x="4555247" y="1010753"/>
                  <a:pt x="4570898" y="1010753"/>
                </a:cubicBezTo>
                <a:cubicBezTo>
                  <a:pt x="4576754" y="1010753"/>
                  <a:pt x="4582995" y="1007297"/>
                  <a:pt x="4588468" y="1004513"/>
                </a:cubicBezTo>
                <a:cubicBezTo>
                  <a:pt x="4598838" y="999231"/>
                  <a:pt x="4608439" y="992126"/>
                  <a:pt x="4619192" y="987710"/>
                </a:cubicBezTo>
                <a:cubicBezTo>
                  <a:pt x="4631675" y="982621"/>
                  <a:pt x="4639164" y="974459"/>
                  <a:pt x="4642908" y="961689"/>
                </a:cubicBezTo>
                <a:cubicBezTo>
                  <a:pt x="4648478" y="942679"/>
                  <a:pt x="4661728" y="929428"/>
                  <a:pt x="4677378" y="918674"/>
                </a:cubicBezTo>
                <a:cubicBezTo>
                  <a:pt x="4697254" y="904944"/>
                  <a:pt x="4720970" y="905616"/>
                  <a:pt x="4743532" y="902256"/>
                </a:cubicBezTo>
                <a:cubicBezTo>
                  <a:pt x="4752174" y="901008"/>
                  <a:pt x="4761104" y="899951"/>
                  <a:pt x="4768977" y="896783"/>
                </a:cubicBezTo>
                <a:cubicBezTo>
                  <a:pt x="4798837" y="884877"/>
                  <a:pt x="4828698" y="873548"/>
                  <a:pt x="4861536" y="873835"/>
                </a:cubicBezTo>
                <a:cubicBezTo>
                  <a:pt x="4864223" y="873835"/>
                  <a:pt x="4866912" y="873548"/>
                  <a:pt x="4869600" y="873067"/>
                </a:cubicBezTo>
                <a:cubicBezTo>
                  <a:pt x="4892932" y="869131"/>
                  <a:pt x="4917032" y="867594"/>
                  <a:pt x="4933738" y="846664"/>
                </a:cubicBezTo>
                <a:cubicBezTo>
                  <a:pt x="4936810" y="842823"/>
                  <a:pt x="4943820" y="841671"/>
                  <a:pt x="4949196" y="840134"/>
                </a:cubicBezTo>
                <a:cubicBezTo>
                  <a:pt x="4958510" y="837638"/>
                  <a:pt x="4964752" y="832549"/>
                  <a:pt x="4968112" y="823427"/>
                </a:cubicBezTo>
                <a:cubicBezTo>
                  <a:pt x="4973778" y="807681"/>
                  <a:pt x="4980498" y="792223"/>
                  <a:pt x="4985588" y="776284"/>
                </a:cubicBezTo>
                <a:cubicBezTo>
                  <a:pt x="4989140" y="765338"/>
                  <a:pt x="4995764" y="759289"/>
                  <a:pt x="5006038" y="754776"/>
                </a:cubicBezTo>
                <a:cubicBezTo>
                  <a:pt x="5011800" y="752280"/>
                  <a:pt x="5016792" y="746808"/>
                  <a:pt x="5020921" y="741718"/>
                </a:cubicBezTo>
                <a:cubicBezTo>
                  <a:pt x="5025914" y="735573"/>
                  <a:pt x="5028506" y="727412"/>
                  <a:pt x="5033978" y="721940"/>
                </a:cubicBezTo>
                <a:cubicBezTo>
                  <a:pt x="5047324" y="708305"/>
                  <a:pt x="5051454" y="693231"/>
                  <a:pt x="5047036" y="674604"/>
                </a:cubicBezTo>
                <a:cubicBezTo>
                  <a:pt x="5043100" y="658090"/>
                  <a:pt x="5053470" y="636006"/>
                  <a:pt x="5067104" y="632645"/>
                </a:cubicBezTo>
                <a:cubicBezTo>
                  <a:pt x="5082178" y="628900"/>
                  <a:pt x="5092548" y="619684"/>
                  <a:pt x="5103206" y="609410"/>
                </a:cubicBezTo>
                <a:cubicBezTo>
                  <a:pt x="5109158" y="603649"/>
                  <a:pt x="5117512" y="598656"/>
                  <a:pt x="5125577" y="597216"/>
                </a:cubicBezTo>
                <a:cubicBezTo>
                  <a:pt x="5156206" y="591647"/>
                  <a:pt x="5185106" y="598464"/>
                  <a:pt x="5214200" y="609506"/>
                </a:cubicBezTo>
                <a:cubicBezTo>
                  <a:pt x="5233210" y="616707"/>
                  <a:pt x="5254333" y="618627"/>
                  <a:pt x="5274688" y="621507"/>
                </a:cubicBezTo>
                <a:cubicBezTo>
                  <a:pt x="5281026" y="622371"/>
                  <a:pt x="5289091" y="620452"/>
                  <a:pt x="5294564" y="616899"/>
                </a:cubicBezTo>
                <a:cubicBezTo>
                  <a:pt x="5313767" y="604609"/>
                  <a:pt x="5332874" y="591935"/>
                  <a:pt x="5350732" y="577724"/>
                </a:cubicBezTo>
                <a:cubicBezTo>
                  <a:pt x="5367344" y="564379"/>
                  <a:pt x="5386066" y="558810"/>
                  <a:pt x="5406230" y="560250"/>
                </a:cubicBezTo>
                <a:cubicBezTo>
                  <a:pt x="5420920" y="561306"/>
                  <a:pt x="5434170" y="558905"/>
                  <a:pt x="5447996" y="555257"/>
                </a:cubicBezTo>
                <a:cubicBezTo>
                  <a:pt x="5459518" y="552185"/>
                  <a:pt x="5472192" y="550072"/>
                  <a:pt x="5483904" y="551417"/>
                </a:cubicBezTo>
                <a:cubicBezTo>
                  <a:pt x="5500324" y="553337"/>
                  <a:pt x="5513862" y="550553"/>
                  <a:pt x="5527016" y="540663"/>
                </a:cubicBezTo>
                <a:cubicBezTo>
                  <a:pt x="5534025" y="535382"/>
                  <a:pt x="5543051" y="532598"/>
                  <a:pt x="5551404" y="528949"/>
                </a:cubicBezTo>
                <a:cubicBezTo>
                  <a:pt x="5564270" y="523284"/>
                  <a:pt x="5577616" y="518483"/>
                  <a:pt x="5590194" y="512147"/>
                </a:cubicBezTo>
                <a:cubicBezTo>
                  <a:pt x="5603732" y="505425"/>
                  <a:pt x="5616118" y="496112"/>
                  <a:pt x="5629944" y="490351"/>
                </a:cubicBezTo>
                <a:cubicBezTo>
                  <a:pt x="5644827" y="484110"/>
                  <a:pt x="5654428" y="474605"/>
                  <a:pt x="5660477" y="459818"/>
                </a:cubicBezTo>
                <a:cubicBezTo>
                  <a:pt x="5664318" y="450504"/>
                  <a:pt x="5669598" y="440615"/>
                  <a:pt x="5676896" y="434086"/>
                </a:cubicBezTo>
                <a:cubicBezTo>
                  <a:pt x="5691971" y="420740"/>
                  <a:pt x="5709636" y="410370"/>
                  <a:pt x="5725000" y="397216"/>
                </a:cubicBezTo>
                <a:cubicBezTo>
                  <a:pt x="5746603" y="378781"/>
                  <a:pt x="5766574" y="359194"/>
                  <a:pt x="5768494" y="327701"/>
                </a:cubicBezTo>
                <a:cubicBezTo>
                  <a:pt x="5769550" y="310322"/>
                  <a:pt x="5778768" y="302929"/>
                  <a:pt x="5795763" y="298801"/>
                </a:cubicBezTo>
                <a:cubicBezTo>
                  <a:pt x="5801427" y="297457"/>
                  <a:pt x="5809494" y="294864"/>
                  <a:pt x="5811221" y="290639"/>
                </a:cubicBezTo>
                <a:cubicBezTo>
                  <a:pt x="5816406" y="278061"/>
                  <a:pt x="5827159" y="275565"/>
                  <a:pt x="5837528" y="270573"/>
                </a:cubicBezTo>
                <a:cubicBezTo>
                  <a:pt x="5843770" y="267596"/>
                  <a:pt x="5851452" y="261739"/>
                  <a:pt x="5853084" y="255690"/>
                </a:cubicBezTo>
                <a:cubicBezTo>
                  <a:pt x="5859804" y="231206"/>
                  <a:pt x="5878239" y="216804"/>
                  <a:pt x="5895618" y="200961"/>
                </a:cubicBezTo>
                <a:cubicBezTo>
                  <a:pt x="5900707" y="196256"/>
                  <a:pt x="5906180" y="190879"/>
                  <a:pt x="5908676" y="184735"/>
                </a:cubicBezTo>
                <a:cubicBezTo>
                  <a:pt x="5913958" y="171484"/>
                  <a:pt x="5921830" y="161882"/>
                  <a:pt x="5935657" y="156891"/>
                </a:cubicBezTo>
                <a:cubicBezTo>
                  <a:pt x="5940073" y="155354"/>
                  <a:pt x="5944106" y="151801"/>
                  <a:pt x="5947467" y="148441"/>
                </a:cubicBezTo>
                <a:cubicBezTo>
                  <a:pt x="5954668" y="141144"/>
                  <a:pt x="5960716" y="132598"/>
                  <a:pt x="5968302" y="125782"/>
                </a:cubicBezTo>
                <a:cubicBezTo>
                  <a:pt x="5987600" y="108211"/>
                  <a:pt x="6006708" y="90928"/>
                  <a:pt x="6017942" y="66348"/>
                </a:cubicBezTo>
                <a:cubicBezTo>
                  <a:pt x="6023414" y="54346"/>
                  <a:pt x="6029656" y="41288"/>
                  <a:pt x="6039258" y="33030"/>
                </a:cubicBezTo>
                <a:cubicBezTo>
                  <a:pt x="6051452" y="22565"/>
                  <a:pt x="6067486" y="16612"/>
                  <a:pt x="6081792" y="8451"/>
                </a:cubicBezTo>
                <a:lnTo>
                  <a:pt x="6095524" y="0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70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327" name="Rectangle 56326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4BEE1C-9E4E-844B-4EBC-DB9ED3B97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985" y="-50850"/>
            <a:ext cx="6095999" cy="1624055"/>
          </a:xfrm>
        </p:spPr>
        <p:txBody>
          <a:bodyPr anchor="b">
            <a:normAutofit/>
          </a:bodyPr>
          <a:lstStyle/>
          <a:p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Посвящение миссии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6322" name="Picture 2" descr="The Evangelical Covenant Church | Home - The Evangelical Covenant Church">
            <a:extLst>
              <a:ext uri="{FF2B5EF4-FFF2-40B4-BE49-F238E27FC236}">
                <a16:creationId xmlns:a16="http://schemas.microsoft.com/office/drawing/2014/main" id="{1CBE37F3-44E2-3D26-C19A-140ABB505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50" r="10649" b="-1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9" name="Freeform: Shape 56328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331" name="Freeform: Shape 56330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AE9CE-CFF9-1F00-0E38-AF1200018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5" y="3248025"/>
            <a:ext cx="4395787" cy="3048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Проповедь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ru-RU" dirty="0"/>
              <a:t>Учение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ru-RU" dirty="0"/>
              <a:t>Исцеление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ru-RU" dirty="0"/>
              <a:t>Ученичество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254CCAC-8171-21C2-5614-50EF3835B095}"/>
              </a:ext>
            </a:extLst>
          </p:cNvPr>
          <p:cNvSpPr txBox="1">
            <a:spLocks/>
          </p:cNvSpPr>
          <p:nvPr/>
        </p:nvSpPr>
        <p:spPr>
          <a:xfrm>
            <a:off x="6215072" y="2043126"/>
            <a:ext cx="4038600" cy="7572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altLang="en-US" sz="3200" b="1" dirty="0">
                <a:solidFill>
                  <a:srgbClr val="FFC000"/>
                </a:solidFill>
              </a:rPr>
              <a:t>Заявление о миссии</a:t>
            </a:r>
            <a:endParaRPr lang="pt-BR" altLang="en-US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3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4C8E90-45EB-B612-258F-51C0EB437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6338" y="762000"/>
            <a:ext cx="6443662" cy="1045029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 пастора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j0439442.jpg">
            <a:extLst>
              <a:ext uri="{FF2B5EF4-FFF2-40B4-BE49-F238E27FC236}">
                <a16:creationId xmlns:a16="http://schemas.microsoft.com/office/drawing/2014/main" id="{02F20717-897C-1F05-7496-6E13F1C2DE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9450" y="762000"/>
            <a:ext cx="3560445" cy="53339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E2C93-A746-D74A-9F7C-2646FF45D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339" y="3047999"/>
            <a:ext cx="6443662" cy="30480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dirty="0"/>
              <a:t>Наши отношения с Богом являются основанием, внутренним ядром и источником силы, направляющей нашу жизнь и наше служение ближним.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0794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351" name="Rectangle 5735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EDC54D-9A41-95C5-D13C-FC37DFBD0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371475"/>
            <a:ext cx="4745505" cy="1385889"/>
          </a:xfrm>
        </p:spPr>
        <p:txBody>
          <a:bodyPr anchor="b">
            <a:normAutofit/>
          </a:bodyPr>
          <a:lstStyle/>
          <a:p>
            <a:pPr algn="ctr"/>
            <a:r>
              <a:rPr lang="ru-RU" altLang="en-US" b="1" dirty="0">
                <a:solidFill>
                  <a:srgbClr val="FFFF00"/>
                </a:solidFill>
              </a:rPr>
              <a:t>Наша Миссия</a:t>
            </a:r>
            <a:br>
              <a:rPr lang="pt-BR" altLang="en-US" b="1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E6E3E-B6CA-F76B-608C-9EFE24174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2343150"/>
            <a:ext cx="5486399" cy="373461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• </a:t>
            </a:r>
            <a:r>
              <a:rPr lang="ru-RU" b="1" dirty="0"/>
              <a:t>Нести Евангелие всему миру и приобретать учеников среди всех народов.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ru-RU" dirty="0"/>
            </a:br>
            <a:r>
              <a:rPr lang="ru-RU" dirty="0"/>
              <a:t>• </a:t>
            </a:r>
            <a:r>
              <a:rPr lang="ru-RU" b="1" dirty="0"/>
              <a:t>Служить Церкви как община поклонения, единства и братского общения.</a:t>
            </a:r>
            <a:endParaRPr lang="en-US" sz="2600" dirty="0"/>
          </a:p>
        </p:txBody>
      </p:sp>
      <p:grpSp>
        <p:nvGrpSpPr>
          <p:cNvPr id="57353" name="Group 57352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7354" name="Group 57353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57358" name="Freeform: Shape 57357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359" name="Freeform: Shape 57358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7355" name="Group 57354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57356" name="Freeform: Shape 57355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7357" name="Freeform: Shape 57356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7346" name="Picture 2" descr="Protecting Your Right to Freely Proclaim the Gospel">
            <a:extLst>
              <a:ext uri="{FF2B5EF4-FFF2-40B4-BE49-F238E27FC236}">
                <a16:creationId xmlns:a16="http://schemas.microsoft.com/office/drawing/2014/main" id="{C8E87E20-73C2-0420-5C7F-5C8485E67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424315"/>
            <a:ext cx="4369112" cy="29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9531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75" name="Rectangle 5837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53170-01FD-E951-54BB-9E8F528AD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598486"/>
            <a:ext cx="4745505" cy="973136"/>
          </a:xfrm>
        </p:spPr>
        <p:txBody>
          <a:bodyPr anchor="b">
            <a:normAutofit/>
          </a:bodyPr>
          <a:lstStyle/>
          <a:p>
            <a:pPr algn="ctr"/>
            <a:r>
              <a:rPr lang="ru-RU" altLang="en-US" b="1" dirty="0">
                <a:solidFill>
                  <a:srgbClr val="FFFF00"/>
                </a:solidFill>
              </a:rPr>
              <a:t>Наша Миссия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95F57-BB3C-7508-90AE-88133DE5B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4" y="2170108"/>
            <a:ext cx="5710234" cy="408940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/>
              <a:t>• </a:t>
            </a:r>
            <a:r>
              <a:rPr lang="ru-RU" b="1" dirty="0"/>
              <a:t>Укреплять верующих и готовить их к миссионерской работе.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ru-RU" dirty="0"/>
            </a:br>
            <a:r>
              <a:rPr lang="ru-RU" dirty="0"/>
              <a:t>• </a:t>
            </a:r>
            <a:r>
              <a:rPr lang="ru-RU" b="1" dirty="0"/>
              <a:t>Быть представителями Божьего Царства в мире и влиять на общество посредством евангельских ценностей.</a:t>
            </a:r>
            <a:endParaRPr lang="en-US" sz="2600" dirty="0"/>
          </a:p>
        </p:txBody>
      </p:sp>
      <p:grpSp>
        <p:nvGrpSpPr>
          <p:cNvPr id="58377" name="Group 58376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8378" name="Group 58377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58382" name="Freeform: Shape 58381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8383" name="Freeform: Shape 58382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8379" name="Group 58378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58380" name="Freeform: Shape 58379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8381" name="Freeform: Shape 58380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8370" name="Picture 2" descr="Purpose of Preaching - New Acts">
            <a:extLst>
              <a:ext uri="{FF2B5EF4-FFF2-40B4-BE49-F238E27FC236}">
                <a16:creationId xmlns:a16="http://schemas.microsoft.com/office/drawing/2014/main" id="{0EF77268-0421-247B-F2E0-49F85E0DC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424315"/>
            <a:ext cx="4369112" cy="29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415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399" name="Rectangle 5939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D1B2C3-B7A8-B072-66D5-69EEE415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24" y="841377"/>
            <a:ext cx="5706908" cy="877853"/>
          </a:xfrm>
        </p:spPr>
        <p:txBody>
          <a:bodyPr anchor="b">
            <a:normAutofit fontScale="90000"/>
          </a:bodyPr>
          <a:lstStyle/>
          <a:p>
            <a:r>
              <a:rPr lang="ru-RU" altLang="en-US" sz="3700" b="1" dirty="0">
                <a:solidFill>
                  <a:srgbClr val="FFFF00"/>
                </a:solidFill>
              </a:rPr>
              <a:t>Причина миссии</a:t>
            </a:r>
            <a:br>
              <a:rPr lang="pt-BR" altLang="en-US" sz="3700" b="1" dirty="0"/>
            </a:b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CBADD-F2DA-8D41-96FF-3A7D4310B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49" y="2571755"/>
            <a:ext cx="5925982" cy="261586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>
                <a:latin typeface="+mn-lt"/>
              </a:rPr>
              <a:t>«</a:t>
            </a:r>
            <a:r>
              <a:rPr lang="ru-RU" b="1" dirty="0"/>
              <a:t>Бог мог бы возвестить истину через святых ангелов, но это не отвечало бы Его планам»</a:t>
            </a:r>
            <a:r>
              <a:rPr lang="ru-RU" dirty="0"/>
              <a:t>.</a:t>
            </a:r>
            <a:r>
              <a:rPr lang="en-US" dirty="0">
                <a:latin typeface="+mn-lt"/>
              </a:rPr>
              <a:t> 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>
                <a:solidFill>
                  <a:srgbClr val="FFC000"/>
                </a:solidFill>
                <a:latin typeface="+mn-lt"/>
              </a:rPr>
              <a:t>Христианское служение</a:t>
            </a:r>
            <a:r>
              <a:rPr lang="en-US" dirty="0">
                <a:solidFill>
                  <a:srgbClr val="FFC000"/>
                </a:solidFill>
                <a:latin typeface="+mn-lt"/>
              </a:rPr>
              <a:t>, </a:t>
            </a:r>
            <a:r>
              <a:rPr lang="ru-RU" dirty="0">
                <a:solidFill>
                  <a:srgbClr val="FFC000"/>
                </a:solidFill>
              </a:rPr>
              <a:t>с</a:t>
            </a:r>
            <a:r>
              <a:rPr lang="en-US" dirty="0">
                <a:solidFill>
                  <a:srgbClr val="FFC000"/>
                </a:solidFill>
                <a:latin typeface="+mn-lt"/>
              </a:rPr>
              <a:t>. 7</a:t>
            </a:r>
          </a:p>
          <a:p>
            <a:endParaRPr lang="en-US" dirty="0"/>
          </a:p>
        </p:txBody>
      </p:sp>
      <p:grpSp>
        <p:nvGrpSpPr>
          <p:cNvPr id="59401" name="Group 59400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59402" name="Group 59401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59406" name="Freeform: Shape 59405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407" name="Freeform: Shape 59406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9403" name="Group 59402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59404" name="Freeform: Shape 59403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405" name="Freeform: Shape 59404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9394" name="Picture 2" descr="How to Encourage Others in the Lord | CU Online">
            <a:extLst>
              <a:ext uri="{FF2B5EF4-FFF2-40B4-BE49-F238E27FC236}">
                <a16:creationId xmlns:a16="http://schemas.microsoft.com/office/drawing/2014/main" id="{6027D18F-1891-633E-4FA0-3FCA7FB65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932" y="1719230"/>
            <a:ext cx="4369112" cy="232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3258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423" name="Rectangle 60422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D1B2C3-B7A8-B072-66D5-69EEE415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497" y="841378"/>
            <a:ext cx="5260975" cy="1175376"/>
          </a:xfrm>
        </p:spPr>
        <p:txBody>
          <a:bodyPr anchor="b">
            <a:normAutofit/>
          </a:bodyPr>
          <a:lstStyle/>
          <a:p>
            <a:r>
              <a:rPr lang="ru-RU" altLang="en-US" sz="3700" b="1" dirty="0">
                <a:solidFill>
                  <a:srgbClr val="FFFF00"/>
                </a:solidFill>
              </a:rPr>
              <a:t>Причина миссии</a:t>
            </a:r>
            <a:br>
              <a:rPr lang="pt-BR" altLang="en-US" sz="3700" b="1" dirty="0"/>
            </a:br>
            <a:endParaRPr lang="en-US" sz="3700" dirty="0"/>
          </a:p>
        </p:txBody>
      </p:sp>
      <p:grpSp>
        <p:nvGrpSpPr>
          <p:cNvPr id="60425" name="Group 60424">
            <a:extLst>
              <a:ext uri="{FF2B5EF4-FFF2-40B4-BE49-F238E27FC236}">
                <a16:creationId xmlns:a16="http://schemas.microsoft.com/office/drawing/2014/main" id="{6A15AA18-4B71-46A7-A76C-9CF96DE14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7874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60426" name="Group 60425">
              <a:extLst>
                <a:ext uri="{FF2B5EF4-FFF2-40B4-BE49-F238E27FC236}">
                  <a16:creationId xmlns:a16="http://schemas.microsoft.com/office/drawing/2014/main" id="{34DE4BFB-2B70-4E62-89FD-1D466CCFE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60430" name="Freeform: Shape 60429">
                <a:extLst>
                  <a:ext uri="{FF2B5EF4-FFF2-40B4-BE49-F238E27FC236}">
                    <a16:creationId xmlns:a16="http://schemas.microsoft.com/office/drawing/2014/main" id="{464E5BEB-6761-4106-B1D6-D9A6908B4F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0431" name="Freeform: Shape 60430">
                <a:extLst>
                  <a:ext uri="{FF2B5EF4-FFF2-40B4-BE49-F238E27FC236}">
                    <a16:creationId xmlns:a16="http://schemas.microsoft.com/office/drawing/2014/main" id="{A11FAE02-7EEB-4450-9123-148CC979D3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0427" name="Group 60426">
              <a:extLst>
                <a:ext uri="{FF2B5EF4-FFF2-40B4-BE49-F238E27FC236}">
                  <a16:creationId xmlns:a16="http://schemas.microsoft.com/office/drawing/2014/main" id="{F62FB0BB-9179-4751-A08F-1DBBC8B87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60428" name="Freeform: Shape 60427">
                <a:extLst>
                  <a:ext uri="{FF2B5EF4-FFF2-40B4-BE49-F238E27FC236}">
                    <a16:creationId xmlns:a16="http://schemas.microsoft.com/office/drawing/2014/main" id="{33819F96-CF55-40C3-A784-AC461852C49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0429" name="Freeform: Shape 60428">
                <a:extLst>
                  <a:ext uri="{FF2B5EF4-FFF2-40B4-BE49-F238E27FC236}">
                    <a16:creationId xmlns:a16="http://schemas.microsoft.com/office/drawing/2014/main" id="{0578D5C7-AD30-4D50-98FC-F0E0C28CDD1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60418" name="Picture 2" descr="Called to Evangelize - iDisciple">
            <a:extLst>
              <a:ext uri="{FF2B5EF4-FFF2-40B4-BE49-F238E27FC236}">
                <a16:creationId xmlns:a16="http://schemas.microsoft.com/office/drawing/2014/main" id="{94BD6A9C-8A6A-AEE5-B023-DF889C16C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3806" y="1653694"/>
            <a:ext cx="4369112" cy="24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CBADD-F2DA-8D41-96FF-3A7D4310B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789" y="2796988"/>
            <a:ext cx="5129212" cy="328077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>
                <a:latin typeface="+mn-lt"/>
              </a:rPr>
              <a:t>«</a:t>
            </a:r>
            <a:r>
              <a:rPr lang="ru-RU" b="1" dirty="0"/>
              <a:t>Бог мог бы найти пути ко спасению грешника и без нашей помощи».</a:t>
            </a:r>
            <a:endParaRPr lang="en-US" dirty="0">
              <a:latin typeface="+mn-lt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>
                <a:solidFill>
                  <a:srgbClr val="FFC000"/>
                </a:solidFill>
                <a:latin typeface="+mn-lt"/>
              </a:rPr>
              <a:t>Христианское служение</a:t>
            </a:r>
            <a:r>
              <a:rPr lang="en-US" dirty="0">
                <a:solidFill>
                  <a:srgbClr val="FFC000"/>
                </a:solidFill>
                <a:latin typeface="+mn-lt"/>
              </a:rPr>
              <a:t>, </a:t>
            </a:r>
            <a:r>
              <a:rPr lang="ru-RU" dirty="0">
                <a:solidFill>
                  <a:srgbClr val="FFC000"/>
                </a:solidFill>
              </a:rPr>
              <a:t>с</a:t>
            </a:r>
            <a:r>
              <a:rPr lang="en-US" dirty="0">
                <a:solidFill>
                  <a:srgbClr val="FFC000"/>
                </a:solidFill>
                <a:latin typeface="+mn-lt"/>
              </a:rPr>
              <a:t>. 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989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E10144-9FAB-1839-A788-8248160F4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9409" y="885825"/>
            <a:ext cx="5514975" cy="971550"/>
          </a:xfrm>
        </p:spPr>
        <p:txBody>
          <a:bodyPr anchor="b"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Посвящение Миссии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00437358.jpg">
            <a:extLst>
              <a:ext uri="{FF2B5EF4-FFF2-40B4-BE49-F238E27FC236}">
                <a16:creationId xmlns:a16="http://schemas.microsoft.com/office/drawing/2014/main" id="{99AF488A-67B4-630B-44BC-DFB0BD78AAA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523" y="762000"/>
            <a:ext cx="5334000" cy="533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47DA6-9342-E2BA-C67F-779DB6FDD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8013" y="3205166"/>
            <a:ext cx="5086350" cy="21526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altLang="en-US" dirty="0"/>
              <a:t>Миссионерская команда</a:t>
            </a:r>
          </a:p>
          <a:p>
            <a:pPr>
              <a:lnSpc>
                <a:spcPct val="150000"/>
              </a:lnSpc>
            </a:pPr>
            <a:r>
              <a:rPr lang="ru-RU" altLang="en-US" dirty="0"/>
              <a:t>Великое поручение</a:t>
            </a:r>
            <a:endParaRPr lang="pt-BR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445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77ABA7A-675C-0046-3363-1E04511B25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982908"/>
            <a:ext cx="4670612" cy="398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1620B69-4E0A-5F14-612E-ECBC6BDC0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452" y="790900"/>
            <a:ext cx="5289177" cy="2727367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ru-RU" sz="6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вы </a:t>
            </a:r>
            <a:r>
              <a:rPr lang="ru-RU" sz="6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хороший пастор?</a:t>
            </a:r>
            <a:endParaRPr lang="en-US" sz="6800" dirty="0"/>
          </a:p>
        </p:txBody>
      </p:sp>
    </p:spTree>
    <p:extLst>
      <p:ext uri="{BB962C8B-B14F-4D97-AF65-F5344CB8AC3E}">
        <p14:creationId xmlns:p14="http://schemas.microsoft.com/office/powerpoint/2010/main" val="266303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4466A7-E705-D526-0EC4-C9EC9EC93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1020714"/>
            <a:ext cx="6095999" cy="774063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 пастора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D95B30-DED4-3C0E-6ADE-B5A58D818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0" r="24256" b="-1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EA2E6-1480-E5A3-EFB7-90CB8F839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184" y="3047999"/>
            <a:ext cx="6857997" cy="304800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/>
              <a:t>• </a:t>
            </a:r>
            <a:r>
              <a:rPr lang="ru-RU" sz="3200" b="1" dirty="0"/>
              <a:t>Проводите время с Господом каждый день. Ваше служение формируется под влиянием вашего личного общение с Богом.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83FA3-AF29-8537-2316-E516CCD5F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238121"/>
            <a:ext cx="6095998" cy="1033462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 пастора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146" name="Picture 2" descr="Prayer: Communion with God">
            <a:extLst>
              <a:ext uri="{FF2B5EF4-FFF2-40B4-BE49-F238E27FC236}">
                <a16:creationId xmlns:a16="http://schemas.microsoft.com/office/drawing/2014/main" id="{FEA4E332-4040-ED2D-3A5B-A7133B9D0A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3" r="22933"/>
          <a:stretch/>
        </p:blipFill>
        <p:spPr bwMode="auto">
          <a:xfrm>
            <a:off x="7620000" y="10"/>
            <a:ext cx="457200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276687" y="6438981"/>
                </a:moveTo>
                <a:cubicBezTo>
                  <a:pt x="286189" y="6444077"/>
                  <a:pt x="293666" y="6451650"/>
                  <a:pt x="296618" y="6463841"/>
                </a:cubicBezTo>
                <a:lnTo>
                  <a:pt x="296621" y="6463850"/>
                </a:lnTo>
                <a:lnTo>
                  <a:pt x="307605" y="6508052"/>
                </a:lnTo>
                <a:lnTo>
                  <a:pt x="310416" y="6513012"/>
                </a:lnTo>
                <a:lnTo>
                  <a:pt x="312883" y="6521804"/>
                </a:lnTo>
                <a:lnTo>
                  <a:pt x="329221" y="6546195"/>
                </a:lnTo>
                <a:lnTo>
                  <a:pt x="329221" y="6546194"/>
                </a:lnTo>
                <a:lnTo>
                  <a:pt x="310416" y="6513012"/>
                </a:lnTo>
                <a:lnTo>
                  <a:pt x="296621" y="6463850"/>
                </a:lnTo>
                <a:lnTo>
                  <a:pt x="296618" y="6463840"/>
                </a:lnTo>
                <a:close/>
                <a:moveTo>
                  <a:pt x="360891" y="2836172"/>
                </a:moveTo>
                <a:lnTo>
                  <a:pt x="360891" y="2836173"/>
                </a:lnTo>
                <a:cubicBezTo>
                  <a:pt x="364963" y="2839983"/>
                  <a:pt x="368249" y="2844317"/>
                  <a:pt x="369582" y="2848794"/>
                </a:cubicBezTo>
                <a:cubicBezTo>
                  <a:pt x="376249" y="2870416"/>
                  <a:pt x="384441" y="2892181"/>
                  <a:pt x="389490" y="2914328"/>
                </a:cubicBezTo>
                <a:lnTo>
                  <a:pt x="394121" y="2947863"/>
                </a:lnTo>
                <a:lnTo>
                  <a:pt x="390537" y="2982148"/>
                </a:lnTo>
                <a:cubicBezTo>
                  <a:pt x="382441" y="3014153"/>
                  <a:pt x="378631" y="3045777"/>
                  <a:pt x="378845" y="3077401"/>
                </a:cubicBezTo>
                <a:lnTo>
                  <a:pt x="378845" y="3077402"/>
                </a:lnTo>
                <a:lnTo>
                  <a:pt x="378845" y="3077402"/>
                </a:lnTo>
                <a:cubicBezTo>
                  <a:pt x="379059" y="3109026"/>
                  <a:pt x="383298" y="3140650"/>
                  <a:pt x="391299" y="3172655"/>
                </a:cubicBezTo>
                <a:cubicBezTo>
                  <a:pt x="417208" y="3276481"/>
                  <a:pt x="444640" y="3380306"/>
                  <a:pt x="438926" y="3489468"/>
                </a:cubicBezTo>
                <a:cubicBezTo>
                  <a:pt x="437974" y="3507564"/>
                  <a:pt x="449595" y="3529091"/>
                  <a:pt x="461025" y="3544714"/>
                </a:cubicBezTo>
                <a:cubicBezTo>
                  <a:pt x="466455" y="3552191"/>
                  <a:pt x="470634" y="3557716"/>
                  <a:pt x="473569" y="3562321"/>
                </a:cubicBezTo>
                <a:lnTo>
                  <a:pt x="478647" y="3574408"/>
                </a:lnTo>
                <a:lnTo>
                  <a:pt x="476296" y="3587174"/>
                </a:lnTo>
                <a:cubicBezTo>
                  <a:pt x="474277" y="3592232"/>
                  <a:pt x="471027" y="3598435"/>
                  <a:pt x="466549" y="3606817"/>
                </a:cubicBezTo>
                <a:cubicBezTo>
                  <a:pt x="462167" y="3614819"/>
                  <a:pt x="459501" y="3624725"/>
                  <a:pt x="453023" y="3630632"/>
                </a:cubicBezTo>
                <a:cubicBezTo>
                  <a:pt x="436545" y="3645682"/>
                  <a:pt x="430306" y="3662494"/>
                  <a:pt x="428782" y="3680163"/>
                </a:cubicBezTo>
                <a:lnTo>
                  <a:pt x="428782" y="3680164"/>
                </a:lnTo>
                <a:lnTo>
                  <a:pt x="428782" y="3680164"/>
                </a:lnTo>
                <a:lnTo>
                  <a:pt x="432830" y="3734838"/>
                </a:lnTo>
                <a:lnTo>
                  <a:pt x="432448" y="3754652"/>
                </a:lnTo>
                <a:cubicBezTo>
                  <a:pt x="426448" y="3767130"/>
                  <a:pt x="424496" y="3778655"/>
                  <a:pt x="426091" y="3789776"/>
                </a:cubicBezTo>
                <a:lnTo>
                  <a:pt x="426091" y="3789776"/>
                </a:lnTo>
                <a:lnTo>
                  <a:pt x="426091" y="3789777"/>
                </a:lnTo>
                <a:cubicBezTo>
                  <a:pt x="427687" y="3800897"/>
                  <a:pt x="432830" y="3811614"/>
                  <a:pt x="441022" y="3822473"/>
                </a:cubicBezTo>
                <a:lnTo>
                  <a:pt x="455357" y="3852620"/>
                </a:lnTo>
                <a:lnTo>
                  <a:pt x="454577" y="3868764"/>
                </a:lnTo>
                <a:cubicBezTo>
                  <a:pt x="453119" y="3874229"/>
                  <a:pt x="450356" y="3879766"/>
                  <a:pt x="445974" y="3885338"/>
                </a:cubicBezTo>
                <a:cubicBezTo>
                  <a:pt x="426543" y="3910104"/>
                  <a:pt x="416351" y="3935727"/>
                  <a:pt x="414089" y="3962159"/>
                </a:cubicBezTo>
                <a:lnTo>
                  <a:pt x="414089" y="3962160"/>
                </a:lnTo>
                <a:lnTo>
                  <a:pt x="414089" y="3962160"/>
                </a:lnTo>
                <a:cubicBezTo>
                  <a:pt x="411827" y="3988593"/>
                  <a:pt x="417495" y="4015835"/>
                  <a:pt x="429782" y="4043840"/>
                </a:cubicBezTo>
                <a:lnTo>
                  <a:pt x="444904" y="4103826"/>
                </a:lnTo>
                <a:lnTo>
                  <a:pt x="442936" y="4134255"/>
                </a:lnTo>
                <a:cubicBezTo>
                  <a:pt x="441094" y="4144498"/>
                  <a:pt x="438022" y="4154857"/>
                  <a:pt x="433592" y="4165383"/>
                </a:cubicBezTo>
                <a:cubicBezTo>
                  <a:pt x="430163" y="4173480"/>
                  <a:pt x="429592" y="4182767"/>
                  <a:pt x="429687" y="4192387"/>
                </a:cubicBezTo>
                <a:lnTo>
                  <a:pt x="429687" y="4192388"/>
                </a:lnTo>
                <a:lnTo>
                  <a:pt x="429687" y="4192388"/>
                </a:lnTo>
                <a:lnTo>
                  <a:pt x="429782" y="4221391"/>
                </a:lnTo>
                <a:lnTo>
                  <a:pt x="424066" y="4253014"/>
                </a:lnTo>
                <a:cubicBezTo>
                  <a:pt x="411873" y="4277401"/>
                  <a:pt x="396253" y="4300070"/>
                  <a:pt x="384250" y="4324645"/>
                </a:cubicBezTo>
                <a:cubicBezTo>
                  <a:pt x="378536" y="4336457"/>
                  <a:pt x="375488" y="4350554"/>
                  <a:pt x="375296" y="4363890"/>
                </a:cubicBezTo>
                <a:lnTo>
                  <a:pt x="375296" y="4363891"/>
                </a:lnTo>
                <a:lnTo>
                  <a:pt x="375296" y="4363891"/>
                </a:lnTo>
                <a:cubicBezTo>
                  <a:pt x="374344" y="4403326"/>
                  <a:pt x="374344" y="4442762"/>
                  <a:pt x="376058" y="4482005"/>
                </a:cubicBezTo>
                <a:cubicBezTo>
                  <a:pt x="378726" y="4546777"/>
                  <a:pt x="379298" y="4612501"/>
                  <a:pt x="436068" y="4659175"/>
                </a:cubicBezTo>
                <a:cubicBezTo>
                  <a:pt x="440640" y="4662987"/>
                  <a:pt x="443308" y="4671177"/>
                  <a:pt x="444070" y="4677656"/>
                </a:cubicBezTo>
                <a:cubicBezTo>
                  <a:pt x="447689" y="4707565"/>
                  <a:pt x="448071" y="4738236"/>
                  <a:pt x="453977" y="4767765"/>
                </a:cubicBezTo>
                <a:lnTo>
                  <a:pt x="455286" y="4800483"/>
                </a:lnTo>
                <a:lnTo>
                  <a:pt x="440450" y="4828916"/>
                </a:lnTo>
                <a:cubicBezTo>
                  <a:pt x="423877" y="4846490"/>
                  <a:pt x="412446" y="4866958"/>
                  <a:pt x="410740" y="4889275"/>
                </a:cubicBezTo>
                <a:lnTo>
                  <a:pt x="410740" y="4889275"/>
                </a:lnTo>
                <a:lnTo>
                  <a:pt x="410740" y="4889276"/>
                </a:lnTo>
                <a:cubicBezTo>
                  <a:pt x="410172" y="4896714"/>
                  <a:pt x="410683" y="4904358"/>
                  <a:pt x="412445" y="4912169"/>
                </a:cubicBezTo>
                <a:lnTo>
                  <a:pt x="413848" y="4933805"/>
                </a:lnTo>
                <a:lnTo>
                  <a:pt x="409088" y="4952673"/>
                </a:lnTo>
                <a:cubicBezTo>
                  <a:pt x="404302" y="4964604"/>
                  <a:pt x="396729" y="4975511"/>
                  <a:pt x="389013" y="4987037"/>
                </a:cubicBezTo>
                <a:cubicBezTo>
                  <a:pt x="377774" y="5003801"/>
                  <a:pt x="363676" y="5022852"/>
                  <a:pt x="362534" y="5041521"/>
                </a:cubicBezTo>
                <a:cubicBezTo>
                  <a:pt x="360677" y="5073241"/>
                  <a:pt x="338137" y="5101639"/>
                  <a:pt x="336386" y="5133224"/>
                </a:cubicBezTo>
                <a:lnTo>
                  <a:pt x="336386" y="5133225"/>
                </a:lnTo>
                <a:lnTo>
                  <a:pt x="336386" y="5133225"/>
                </a:lnTo>
                <a:lnTo>
                  <a:pt x="343101" y="5166114"/>
                </a:lnTo>
                <a:lnTo>
                  <a:pt x="342411" y="5172090"/>
                </a:lnTo>
                <a:cubicBezTo>
                  <a:pt x="341530" y="5174400"/>
                  <a:pt x="340339" y="5176876"/>
                  <a:pt x="339863" y="5179067"/>
                </a:cubicBezTo>
                <a:lnTo>
                  <a:pt x="339863" y="5179068"/>
                </a:lnTo>
                <a:lnTo>
                  <a:pt x="339863" y="5179068"/>
                </a:lnTo>
                <a:cubicBezTo>
                  <a:pt x="332623" y="5214122"/>
                  <a:pt x="339673" y="5247079"/>
                  <a:pt x="363486" y="5272797"/>
                </a:cubicBezTo>
                <a:cubicBezTo>
                  <a:pt x="379013" y="5289657"/>
                  <a:pt x="387538" y="5307422"/>
                  <a:pt x="390920" y="5326163"/>
                </a:cubicBezTo>
                <a:lnTo>
                  <a:pt x="392366" y="5355014"/>
                </a:lnTo>
                <a:lnTo>
                  <a:pt x="387489" y="5385384"/>
                </a:lnTo>
                <a:cubicBezTo>
                  <a:pt x="384250" y="5398721"/>
                  <a:pt x="381964" y="5412057"/>
                  <a:pt x="379298" y="5425582"/>
                </a:cubicBezTo>
                <a:cubicBezTo>
                  <a:pt x="375488" y="5443870"/>
                  <a:pt x="371486" y="5462351"/>
                  <a:pt x="367676" y="5480637"/>
                </a:cubicBezTo>
                <a:cubicBezTo>
                  <a:pt x="365771" y="5489497"/>
                  <a:pt x="363200" y="5498832"/>
                  <a:pt x="363152" y="5507667"/>
                </a:cubicBezTo>
                <a:lnTo>
                  <a:pt x="363152" y="5507668"/>
                </a:lnTo>
                <a:lnTo>
                  <a:pt x="363152" y="5507668"/>
                </a:lnTo>
                <a:cubicBezTo>
                  <a:pt x="363105" y="5516503"/>
                  <a:pt x="365581" y="5524837"/>
                  <a:pt x="373772" y="5531694"/>
                </a:cubicBezTo>
                <a:lnTo>
                  <a:pt x="383918" y="5547578"/>
                </a:lnTo>
                <a:lnTo>
                  <a:pt x="374344" y="5562746"/>
                </a:lnTo>
                <a:cubicBezTo>
                  <a:pt x="331671" y="5600467"/>
                  <a:pt x="305000" y="5646189"/>
                  <a:pt x="303096" y="5704483"/>
                </a:cubicBezTo>
                <a:cubicBezTo>
                  <a:pt x="302714" y="5716485"/>
                  <a:pt x="300048" y="5728678"/>
                  <a:pt x="297190" y="5740488"/>
                </a:cubicBezTo>
                <a:cubicBezTo>
                  <a:pt x="295475" y="5747728"/>
                  <a:pt x="293569" y="5756493"/>
                  <a:pt x="288425" y="5760873"/>
                </a:cubicBezTo>
                <a:cubicBezTo>
                  <a:pt x="249182" y="5794974"/>
                  <a:pt x="221939" y="5837457"/>
                  <a:pt x="200030" y="5883751"/>
                </a:cubicBezTo>
                <a:cubicBezTo>
                  <a:pt x="192220" y="5900323"/>
                  <a:pt x="184410" y="5918042"/>
                  <a:pt x="182124" y="5935949"/>
                </a:cubicBezTo>
                <a:lnTo>
                  <a:pt x="182124" y="5935950"/>
                </a:lnTo>
                <a:lnTo>
                  <a:pt x="182124" y="5935950"/>
                </a:lnTo>
                <a:cubicBezTo>
                  <a:pt x="179838" y="5954618"/>
                  <a:pt x="183648" y="5974241"/>
                  <a:pt x="185744" y="5993292"/>
                </a:cubicBezTo>
                <a:cubicBezTo>
                  <a:pt x="186886" y="6004532"/>
                  <a:pt x="186696" y="6017486"/>
                  <a:pt x="192220" y="6026441"/>
                </a:cubicBezTo>
                <a:cubicBezTo>
                  <a:pt x="209557" y="6054826"/>
                  <a:pt x="228225" y="6082259"/>
                  <a:pt x="248420" y="6108739"/>
                </a:cubicBezTo>
                <a:lnTo>
                  <a:pt x="262113" y="6133315"/>
                </a:lnTo>
                <a:lnTo>
                  <a:pt x="258413" y="6143190"/>
                </a:lnTo>
                <a:cubicBezTo>
                  <a:pt x="255862" y="6146732"/>
                  <a:pt x="251944" y="6150697"/>
                  <a:pt x="246514" y="6155602"/>
                </a:cubicBezTo>
                <a:cubicBezTo>
                  <a:pt x="224225" y="6175797"/>
                  <a:pt x="212605" y="6200944"/>
                  <a:pt x="207843" y="6228756"/>
                </a:cubicBezTo>
                <a:cubicBezTo>
                  <a:pt x="200412" y="6272764"/>
                  <a:pt x="194126" y="6317151"/>
                  <a:pt x="190506" y="6361539"/>
                </a:cubicBezTo>
                <a:lnTo>
                  <a:pt x="190506" y="6361540"/>
                </a:lnTo>
                <a:lnTo>
                  <a:pt x="190506" y="6361540"/>
                </a:lnTo>
                <a:lnTo>
                  <a:pt x="190704" y="6365039"/>
                </a:lnTo>
                <a:lnTo>
                  <a:pt x="191995" y="6387910"/>
                </a:lnTo>
                <a:lnTo>
                  <a:pt x="194825" y="6393746"/>
                </a:lnTo>
                <a:lnTo>
                  <a:pt x="201413" y="6407333"/>
                </a:lnTo>
                <a:lnTo>
                  <a:pt x="201413" y="6407332"/>
                </a:lnTo>
                <a:lnTo>
                  <a:pt x="194825" y="6393746"/>
                </a:lnTo>
                <a:lnTo>
                  <a:pt x="191995" y="6387910"/>
                </a:lnTo>
                <a:lnTo>
                  <a:pt x="190704" y="6365039"/>
                </a:lnTo>
                <a:lnTo>
                  <a:pt x="190506" y="6361540"/>
                </a:lnTo>
                <a:lnTo>
                  <a:pt x="207843" y="6228757"/>
                </a:lnTo>
                <a:cubicBezTo>
                  <a:pt x="212605" y="6200945"/>
                  <a:pt x="224225" y="6175798"/>
                  <a:pt x="246514" y="6155603"/>
                </a:cubicBezTo>
                <a:cubicBezTo>
                  <a:pt x="257374" y="6145793"/>
                  <a:pt x="262184" y="6139745"/>
                  <a:pt x="262113" y="6133315"/>
                </a:cubicBezTo>
                <a:lnTo>
                  <a:pt x="262113" y="6133315"/>
                </a:lnTo>
                <a:lnTo>
                  <a:pt x="262113" y="6133314"/>
                </a:lnTo>
                <a:cubicBezTo>
                  <a:pt x="262042" y="6126884"/>
                  <a:pt x="257088" y="6120074"/>
                  <a:pt x="248420" y="6108738"/>
                </a:cubicBezTo>
                <a:cubicBezTo>
                  <a:pt x="228225" y="6082258"/>
                  <a:pt x="209557" y="6054825"/>
                  <a:pt x="192220" y="6026440"/>
                </a:cubicBezTo>
                <a:cubicBezTo>
                  <a:pt x="186696" y="6017485"/>
                  <a:pt x="186886" y="6004531"/>
                  <a:pt x="185744" y="5993291"/>
                </a:cubicBezTo>
                <a:cubicBezTo>
                  <a:pt x="184696" y="5983766"/>
                  <a:pt x="183220" y="5974097"/>
                  <a:pt x="182291" y="5964477"/>
                </a:cubicBezTo>
                <a:lnTo>
                  <a:pt x="182124" y="5935950"/>
                </a:lnTo>
                <a:lnTo>
                  <a:pt x="189006" y="5909351"/>
                </a:lnTo>
                <a:cubicBezTo>
                  <a:pt x="192220" y="5900611"/>
                  <a:pt x="196125" y="5892038"/>
                  <a:pt x="200030" y="5883752"/>
                </a:cubicBezTo>
                <a:cubicBezTo>
                  <a:pt x="221939" y="5837458"/>
                  <a:pt x="249182" y="5794975"/>
                  <a:pt x="288425" y="5760874"/>
                </a:cubicBezTo>
                <a:cubicBezTo>
                  <a:pt x="293569" y="5756494"/>
                  <a:pt x="295475" y="5747729"/>
                  <a:pt x="297190" y="5740489"/>
                </a:cubicBezTo>
                <a:cubicBezTo>
                  <a:pt x="300048" y="5728679"/>
                  <a:pt x="302714" y="5716486"/>
                  <a:pt x="303096" y="5704484"/>
                </a:cubicBezTo>
                <a:cubicBezTo>
                  <a:pt x="305000" y="5646190"/>
                  <a:pt x="331671" y="5600468"/>
                  <a:pt x="374344" y="5562747"/>
                </a:cubicBezTo>
                <a:cubicBezTo>
                  <a:pt x="380441" y="5557318"/>
                  <a:pt x="383823" y="5552508"/>
                  <a:pt x="383918" y="5547579"/>
                </a:cubicBezTo>
                <a:lnTo>
                  <a:pt x="383918" y="5547578"/>
                </a:lnTo>
                <a:lnTo>
                  <a:pt x="383918" y="5547578"/>
                </a:lnTo>
                <a:cubicBezTo>
                  <a:pt x="384013" y="5542648"/>
                  <a:pt x="380822" y="5537600"/>
                  <a:pt x="373772" y="5531693"/>
                </a:cubicBezTo>
                <a:cubicBezTo>
                  <a:pt x="369677" y="5528265"/>
                  <a:pt x="367010" y="5524467"/>
                  <a:pt x="365373" y="5520422"/>
                </a:cubicBezTo>
                <a:lnTo>
                  <a:pt x="363152" y="5507668"/>
                </a:lnTo>
                <a:lnTo>
                  <a:pt x="367676" y="5480638"/>
                </a:lnTo>
                <a:cubicBezTo>
                  <a:pt x="371486" y="5462352"/>
                  <a:pt x="375488" y="5443871"/>
                  <a:pt x="379298" y="5425583"/>
                </a:cubicBezTo>
                <a:cubicBezTo>
                  <a:pt x="381964" y="5412058"/>
                  <a:pt x="384250" y="5398722"/>
                  <a:pt x="387489" y="5385385"/>
                </a:cubicBezTo>
                <a:cubicBezTo>
                  <a:pt x="390014" y="5375003"/>
                  <a:pt x="391717" y="5364883"/>
                  <a:pt x="392366" y="5355015"/>
                </a:cubicBezTo>
                <a:lnTo>
                  <a:pt x="392366" y="5355014"/>
                </a:lnTo>
                <a:lnTo>
                  <a:pt x="392366" y="5355014"/>
                </a:lnTo>
                <a:cubicBezTo>
                  <a:pt x="394313" y="5325412"/>
                  <a:pt x="386776" y="5298086"/>
                  <a:pt x="363486" y="5272796"/>
                </a:cubicBezTo>
                <a:cubicBezTo>
                  <a:pt x="351580" y="5259937"/>
                  <a:pt x="343864" y="5245269"/>
                  <a:pt x="340030" y="5229433"/>
                </a:cubicBezTo>
                <a:lnTo>
                  <a:pt x="339863" y="5179068"/>
                </a:lnTo>
                <a:lnTo>
                  <a:pt x="342411" y="5172091"/>
                </a:lnTo>
                <a:cubicBezTo>
                  <a:pt x="343292" y="5169781"/>
                  <a:pt x="343863" y="5167638"/>
                  <a:pt x="343101" y="5166114"/>
                </a:cubicBezTo>
                <a:lnTo>
                  <a:pt x="343101" y="5166114"/>
                </a:lnTo>
                <a:lnTo>
                  <a:pt x="343101" y="5166113"/>
                </a:lnTo>
                <a:lnTo>
                  <a:pt x="336386" y="5133225"/>
                </a:lnTo>
                <a:lnTo>
                  <a:pt x="343531" y="5102461"/>
                </a:lnTo>
                <a:cubicBezTo>
                  <a:pt x="350866" y="5082339"/>
                  <a:pt x="361296" y="5062669"/>
                  <a:pt x="362534" y="5041522"/>
                </a:cubicBezTo>
                <a:cubicBezTo>
                  <a:pt x="363676" y="5022853"/>
                  <a:pt x="377774" y="5003802"/>
                  <a:pt x="389013" y="4987038"/>
                </a:cubicBezTo>
                <a:cubicBezTo>
                  <a:pt x="400587" y="4969748"/>
                  <a:pt x="411839" y="4953853"/>
                  <a:pt x="413848" y="4933805"/>
                </a:cubicBezTo>
                <a:lnTo>
                  <a:pt x="413848" y="4933805"/>
                </a:lnTo>
                <a:lnTo>
                  <a:pt x="413848" y="4933804"/>
                </a:lnTo>
                <a:cubicBezTo>
                  <a:pt x="414517" y="4927122"/>
                  <a:pt x="414160" y="4919978"/>
                  <a:pt x="412445" y="4912168"/>
                </a:cubicBezTo>
                <a:lnTo>
                  <a:pt x="410740" y="4889275"/>
                </a:lnTo>
                <a:lnTo>
                  <a:pt x="415518" y="4867614"/>
                </a:lnTo>
                <a:cubicBezTo>
                  <a:pt x="420638" y="4853635"/>
                  <a:pt x="429401" y="4840633"/>
                  <a:pt x="440450" y="4828917"/>
                </a:cubicBezTo>
                <a:cubicBezTo>
                  <a:pt x="448833" y="4819964"/>
                  <a:pt x="453405" y="4810581"/>
                  <a:pt x="455286" y="4800484"/>
                </a:cubicBezTo>
                <a:lnTo>
                  <a:pt x="455286" y="4800483"/>
                </a:lnTo>
                <a:lnTo>
                  <a:pt x="455286" y="4800483"/>
                </a:lnTo>
                <a:cubicBezTo>
                  <a:pt x="457168" y="4790386"/>
                  <a:pt x="456358" y="4779575"/>
                  <a:pt x="453977" y="4767764"/>
                </a:cubicBezTo>
                <a:cubicBezTo>
                  <a:pt x="448071" y="4738235"/>
                  <a:pt x="447689" y="4707564"/>
                  <a:pt x="444070" y="4677655"/>
                </a:cubicBezTo>
                <a:cubicBezTo>
                  <a:pt x="443308" y="4671176"/>
                  <a:pt x="440640" y="4662986"/>
                  <a:pt x="436068" y="4659174"/>
                </a:cubicBezTo>
                <a:cubicBezTo>
                  <a:pt x="379298" y="4612500"/>
                  <a:pt x="378726" y="4546776"/>
                  <a:pt x="376058" y="4482004"/>
                </a:cubicBezTo>
                <a:lnTo>
                  <a:pt x="375296" y="4363891"/>
                </a:lnTo>
                <a:lnTo>
                  <a:pt x="384250" y="4324646"/>
                </a:lnTo>
                <a:cubicBezTo>
                  <a:pt x="396253" y="4300071"/>
                  <a:pt x="411873" y="4277402"/>
                  <a:pt x="424066" y="4253015"/>
                </a:cubicBezTo>
                <a:cubicBezTo>
                  <a:pt x="428830" y="4243873"/>
                  <a:pt x="429020" y="4232061"/>
                  <a:pt x="429782" y="4221392"/>
                </a:cubicBezTo>
                <a:lnTo>
                  <a:pt x="429782" y="4221391"/>
                </a:lnTo>
                <a:lnTo>
                  <a:pt x="429782" y="4221391"/>
                </a:lnTo>
                <a:lnTo>
                  <a:pt x="429687" y="4192388"/>
                </a:lnTo>
                <a:lnTo>
                  <a:pt x="433592" y="4165384"/>
                </a:lnTo>
                <a:cubicBezTo>
                  <a:pt x="442451" y="4144333"/>
                  <a:pt x="445880" y="4123948"/>
                  <a:pt x="444904" y="4103826"/>
                </a:cubicBezTo>
                <a:lnTo>
                  <a:pt x="444904" y="4103826"/>
                </a:lnTo>
                <a:lnTo>
                  <a:pt x="444904" y="4103825"/>
                </a:lnTo>
                <a:cubicBezTo>
                  <a:pt x="443928" y="4083702"/>
                  <a:pt x="438546" y="4063842"/>
                  <a:pt x="429782" y="4043839"/>
                </a:cubicBezTo>
                <a:cubicBezTo>
                  <a:pt x="423639" y="4029837"/>
                  <a:pt x="419150" y="4016025"/>
                  <a:pt x="416480" y="4002410"/>
                </a:cubicBezTo>
                <a:lnTo>
                  <a:pt x="414089" y="3962160"/>
                </a:lnTo>
                <a:lnTo>
                  <a:pt x="423593" y="3923125"/>
                </a:lnTo>
                <a:cubicBezTo>
                  <a:pt x="428853" y="3910319"/>
                  <a:pt x="436259" y="3897722"/>
                  <a:pt x="445974" y="3885339"/>
                </a:cubicBezTo>
                <a:cubicBezTo>
                  <a:pt x="454738" y="3874195"/>
                  <a:pt x="457024" y="3863193"/>
                  <a:pt x="455357" y="3852620"/>
                </a:cubicBezTo>
                <a:lnTo>
                  <a:pt x="455357" y="3852620"/>
                </a:lnTo>
                <a:lnTo>
                  <a:pt x="455357" y="3852619"/>
                </a:lnTo>
                <a:cubicBezTo>
                  <a:pt x="453691" y="3842046"/>
                  <a:pt x="448071" y="3831902"/>
                  <a:pt x="441022" y="3822472"/>
                </a:cubicBezTo>
                <a:lnTo>
                  <a:pt x="426091" y="3789776"/>
                </a:lnTo>
                <a:lnTo>
                  <a:pt x="432448" y="3754653"/>
                </a:lnTo>
                <a:cubicBezTo>
                  <a:pt x="435116" y="3749126"/>
                  <a:pt x="433782" y="3741316"/>
                  <a:pt x="432830" y="3734838"/>
                </a:cubicBezTo>
                <a:lnTo>
                  <a:pt x="432830" y="3734838"/>
                </a:lnTo>
                <a:lnTo>
                  <a:pt x="432830" y="3734837"/>
                </a:lnTo>
                <a:lnTo>
                  <a:pt x="428782" y="3680164"/>
                </a:lnTo>
                <a:lnTo>
                  <a:pt x="435295" y="3654416"/>
                </a:lnTo>
                <a:cubicBezTo>
                  <a:pt x="439105" y="3646123"/>
                  <a:pt x="444784" y="3638158"/>
                  <a:pt x="453023" y="3630633"/>
                </a:cubicBezTo>
                <a:cubicBezTo>
                  <a:pt x="459501" y="3624726"/>
                  <a:pt x="462167" y="3614820"/>
                  <a:pt x="466549" y="3606818"/>
                </a:cubicBezTo>
                <a:cubicBezTo>
                  <a:pt x="475504" y="3590054"/>
                  <a:pt x="479552" y="3582005"/>
                  <a:pt x="478647" y="3574409"/>
                </a:cubicBezTo>
                <a:lnTo>
                  <a:pt x="478647" y="3574408"/>
                </a:lnTo>
                <a:lnTo>
                  <a:pt x="478647" y="3574408"/>
                </a:lnTo>
                <a:cubicBezTo>
                  <a:pt x="477742" y="3566811"/>
                  <a:pt x="471884" y="3559668"/>
                  <a:pt x="461025" y="3544713"/>
                </a:cubicBezTo>
                <a:cubicBezTo>
                  <a:pt x="449595" y="3529090"/>
                  <a:pt x="437974" y="3507563"/>
                  <a:pt x="438926" y="3489467"/>
                </a:cubicBezTo>
                <a:cubicBezTo>
                  <a:pt x="444640" y="3380305"/>
                  <a:pt x="417208" y="3276480"/>
                  <a:pt x="391299" y="3172654"/>
                </a:cubicBezTo>
                <a:lnTo>
                  <a:pt x="378845" y="3077402"/>
                </a:lnTo>
                <a:lnTo>
                  <a:pt x="390537" y="2982149"/>
                </a:lnTo>
                <a:cubicBezTo>
                  <a:pt x="393490" y="2970576"/>
                  <a:pt x="394491" y="2959157"/>
                  <a:pt x="394121" y="2947863"/>
                </a:cubicBezTo>
                <a:lnTo>
                  <a:pt x="394121" y="2947863"/>
                </a:lnTo>
                <a:lnTo>
                  <a:pt x="394121" y="2947862"/>
                </a:lnTo>
                <a:cubicBezTo>
                  <a:pt x="393014" y="2913982"/>
                  <a:pt x="379583" y="2881226"/>
                  <a:pt x="369582" y="2848793"/>
                </a:cubicBezTo>
                <a:close/>
                <a:moveTo>
                  <a:pt x="845377" y="1508458"/>
                </a:moveTo>
                <a:lnTo>
                  <a:pt x="873470" y="1596213"/>
                </a:lnTo>
                <a:cubicBezTo>
                  <a:pt x="875947" y="1604978"/>
                  <a:pt x="874422" y="1615836"/>
                  <a:pt x="871566" y="1624980"/>
                </a:cubicBezTo>
                <a:cubicBezTo>
                  <a:pt x="861850" y="1656223"/>
                  <a:pt x="837464" y="1676036"/>
                  <a:pt x="814984" y="1697753"/>
                </a:cubicBezTo>
                <a:cubicBezTo>
                  <a:pt x="805078" y="1707279"/>
                  <a:pt x="798030" y="1720423"/>
                  <a:pt x="792316" y="1733188"/>
                </a:cubicBezTo>
                <a:cubicBezTo>
                  <a:pt x="777644" y="1766335"/>
                  <a:pt x="764501" y="1800246"/>
                  <a:pt x="750595" y="1833775"/>
                </a:cubicBezTo>
                <a:cubicBezTo>
                  <a:pt x="749261" y="1837013"/>
                  <a:pt x="745832" y="1839679"/>
                  <a:pt x="742974" y="1842158"/>
                </a:cubicBezTo>
                <a:cubicBezTo>
                  <a:pt x="712873" y="1866922"/>
                  <a:pt x="682584" y="1891497"/>
                  <a:pt x="652483" y="1916454"/>
                </a:cubicBezTo>
                <a:cubicBezTo>
                  <a:pt x="646769" y="1921216"/>
                  <a:pt x="642577" y="1928076"/>
                  <a:pt x="637053" y="1933219"/>
                </a:cubicBezTo>
                <a:cubicBezTo>
                  <a:pt x="629433" y="1940459"/>
                  <a:pt x="622192" y="1949603"/>
                  <a:pt x="613048" y="1953413"/>
                </a:cubicBezTo>
                <a:cubicBezTo>
                  <a:pt x="584283" y="1965224"/>
                  <a:pt x="571899" y="1987894"/>
                  <a:pt x="566565" y="2016469"/>
                </a:cubicBezTo>
                <a:cubicBezTo>
                  <a:pt x="561612" y="2042570"/>
                  <a:pt x="557420" y="2068669"/>
                  <a:pt x="551706" y="2094578"/>
                </a:cubicBezTo>
                <a:cubicBezTo>
                  <a:pt x="544848" y="2126201"/>
                  <a:pt x="537418" y="2157636"/>
                  <a:pt x="529035" y="2188879"/>
                </a:cubicBezTo>
                <a:cubicBezTo>
                  <a:pt x="525415" y="2202404"/>
                  <a:pt x="521225" y="2216692"/>
                  <a:pt x="513795" y="2228314"/>
                </a:cubicBezTo>
                <a:cubicBezTo>
                  <a:pt x="493220" y="2260890"/>
                  <a:pt x="479314" y="2295753"/>
                  <a:pt x="484838" y="2334044"/>
                </a:cubicBezTo>
                <a:cubicBezTo>
                  <a:pt x="489220" y="2364715"/>
                  <a:pt x="477980" y="2390434"/>
                  <a:pt x="460453" y="2409485"/>
                </a:cubicBezTo>
                <a:cubicBezTo>
                  <a:pt x="444546" y="2426822"/>
                  <a:pt x="438402" y="2444777"/>
                  <a:pt x="437521" y="2463017"/>
                </a:cubicBezTo>
                <a:lnTo>
                  <a:pt x="437521" y="2463018"/>
                </a:lnTo>
                <a:lnTo>
                  <a:pt x="437521" y="2463019"/>
                </a:lnTo>
                <a:cubicBezTo>
                  <a:pt x="436640" y="2481259"/>
                  <a:pt x="441021" y="2499786"/>
                  <a:pt x="446164" y="2518265"/>
                </a:cubicBezTo>
                <a:lnTo>
                  <a:pt x="449808" y="2545007"/>
                </a:lnTo>
                <a:lnTo>
                  <a:pt x="445594" y="2571034"/>
                </a:lnTo>
                <a:cubicBezTo>
                  <a:pt x="433592" y="2612945"/>
                  <a:pt x="401015" y="2640950"/>
                  <a:pt x="372440" y="2668001"/>
                </a:cubicBezTo>
                <a:cubicBezTo>
                  <a:pt x="348055" y="2691054"/>
                  <a:pt x="334339" y="2716963"/>
                  <a:pt x="324050" y="2745348"/>
                </a:cubicBezTo>
                <a:lnTo>
                  <a:pt x="324050" y="2745352"/>
                </a:lnTo>
                <a:lnTo>
                  <a:pt x="317719" y="2770757"/>
                </a:lnTo>
                <a:lnTo>
                  <a:pt x="318129" y="2778006"/>
                </a:lnTo>
                <a:lnTo>
                  <a:pt x="317350" y="2782305"/>
                </a:lnTo>
                <a:lnTo>
                  <a:pt x="318550" y="2785440"/>
                </a:lnTo>
                <a:lnTo>
                  <a:pt x="318978" y="2793023"/>
                </a:lnTo>
                <a:lnTo>
                  <a:pt x="328628" y="2811780"/>
                </a:lnTo>
                <a:lnTo>
                  <a:pt x="328631" y="2811787"/>
                </a:lnTo>
                <a:lnTo>
                  <a:pt x="328632" y="2811787"/>
                </a:lnTo>
                <a:lnTo>
                  <a:pt x="328628" y="2811780"/>
                </a:lnTo>
                <a:lnTo>
                  <a:pt x="318550" y="2785440"/>
                </a:lnTo>
                <a:lnTo>
                  <a:pt x="318129" y="2778006"/>
                </a:lnTo>
                <a:lnTo>
                  <a:pt x="324050" y="2745352"/>
                </a:lnTo>
                <a:lnTo>
                  <a:pt x="324050" y="2745349"/>
                </a:lnTo>
                <a:cubicBezTo>
                  <a:pt x="334339" y="2716964"/>
                  <a:pt x="348055" y="2691055"/>
                  <a:pt x="372440" y="2668002"/>
                </a:cubicBezTo>
                <a:cubicBezTo>
                  <a:pt x="401015" y="2640951"/>
                  <a:pt x="433592" y="2612946"/>
                  <a:pt x="445594" y="2571035"/>
                </a:cubicBezTo>
                <a:cubicBezTo>
                  <a:pt x="448166" y="2561986"/>
                  <a:pt x="449642" y="2553556"/>
                  <a:pt x="449809" y="2545007"/>
                </a:cubicBezTo>
                <a:lnTo>
                  <a:pt x="449808" y="2545007"/>
                </a:lnTo>
                <a:lnTo>
                  <a:pt x="449809" y="2545006"/>
                </a:lnTo>
                <a:cubicBezTo>
                  <a:pt x="449975" y="2536458"/>
                  <a:pt x="448832" y="2527790"/>
                  <a:pt x="446164" y="2518264"/>
                </a:cubicBezTo>
                <a:cubicBezTo>
                  <a:pt x="443593" y="2509024"/>
                  <a:pt x="441212" y="2499773"/>
                  <a:pt x="439584" y="2490551"/>
                </a:cubicBezTo>
                <a:lnTo>
                  <a:pt x="437521" y="2463018"/>
                </a:lnTo>
                <a:lnTo>
                  <a:pt x="443352" y="2435913"/>
                </a:lnTo>
                <a:cubicBezTo>
                  <a:pt x="446987" y="2426977"/>
                  <a:pt x="452500" y="2418155"/>
                  <a:pt x="460453" y="2409486"/>
                </a:cubicBezTo>
                <a:cubicBezTo>
                  <a:pt x="477980" y="2390435"/>
                  <a:pt x="489220" y="2364716"/>
                  <a:pt x="484838" y="2334045"/>
                </a:cubicBezTo>
                <a:cubicBezTo>
                  <a:pt x="479314" y="2295754"/>
                  <a:pt x="493220" y="2260891"/>
                  <a:pt x="513795" y="2228315"/>
                </a:cubicBezTo>
                <a:cubicBezTo>
                  <a:pt x="521225" y="2216693"/>
                  <a:pt x="525415" y="2202405"/>
                  <a:pt x="529035" y="2188880"/>
                </a:cubicBezTo>
                <a:cubicBezTo>
                  <a:pt x="537418" y="2157637"/>
                  <a:pt x="544848" y="2126202"/>
                  <a:pt x="551706" y="2094579"/>
                </a:cubicBezTo>
                <a:cubicBezTo>
                  <a:pt x="557420" y="2068670"/>
                  <a:pt x="561612" y="2042571"/>
                  <a:pt x="566565" y="2016470"/>
                </a:cubicBezTo>
                <a:cubicBezTo>
                  <a:pt x="571899" y="1987895"/>
                  <a:pt x="584283" y="1965225"/>
                  <a:pt x="613048" y="1953414"/>
                </a:cubicBezTo>
                <a:cubicBezTo>
                  <a:pt x="622192" y="1949604"/>
                  <a:pt x="629433" y="1940460"/>
                  <a:pt x="637053" y="1933220"/>
                </a:cubicBezTo>
                <a:cubicBezTo>
                  <a:pt x="642577" y="1928077"/>
                  <a:pt x="646769" y="1921217"/>
                  <a:pt x="652483" y="1916455"/>
                </a:cubicBezTo>
                <a:cubicBezTo>
                  <a:pt x="682584" y="1891498"/>
                  <a:pt x="712873" y="1866923"/>
                  <a:pt x="742974" y="1842159"/>
                </a:cubicBezTo>
                <a:cubicBezTo>
                  <a:pt x="745832" y="1839680"/>
                  <a:pt x="749261" y="1837014"/>
                  <a:pt x="750595" y="1833776"/>
                </a:cubicBezTo>
                <a:cubicBezTo>
                  <a:pt x="764501" y="1800247"/>
                  <a:pt x="777645" y="1766336"/>
                  <a:pt x="792316" y="1733189"/>
                </a:cubicBezTo>
                <a:cubicBezTo>
                  <a:pt x="798030" y="1720424"/>
                  <a:pt x="805078" y="1707280"/>
                  <a:pt x="814985" y="1697754"/>
                </a:cubicBezTo>
                <a:cubicBezTo>
                  <a:pt x="837465" y="1676037"/>
                  <a:pt x="861850" y="1656224"/>
                  <a:pt x="871566" y="1624981"/>
                </a:cubicBezTo>
                <a:cubicBezTo>
                  <a:pt x="874423" y="1615837"/>
                  <a:pt x="875948" y="1604979"/>
                  <a:pt x="873471" y="1596214"/>
                </a:cubicBezTo>
                <a:close/>
                <a:moveTo>
                  <a:pt x="820975" y="1453958"/>
                </a:moveTo>
                <a:lnTo>
                  <a:pt x="826772" y="1459073"/>
                </a:lnTo>
                <a:lnTo>
                  <a:pt x="835990" y="1481572"/>
                </a:lnTo>
                <a:lnTo>
                  <a:pt x="826773" y="1459074"/>
                </a:lnTo>
                <a:lnTo>
                  <a:pt x="826772" y="1459073"/>
                </a:lnTo>
                <a:lnTo>
                  <a:pt x="826772" y="1459073"/>
                </a:lnTo>
                <a:close/>
                <a:moveTo>
                  <a:pt x="807579" y="1268758"/>
                </a:moveTo>
                <a:lnTo>
                  <a:pt x="802412" y="1286069"/>
                </a:lnTo>
                <a:cubicBezTo>
                  <a:pt x="787838" y="1306930"/>
                  <a:pt x="781599" y="1328552"/>
                  <a:pt x="780074" y="1350627"/>
                </a:cubicBezTo>
                <a:lnTo>
                  <a:pt x="785669" y="1413840"/>
                </a:lnTo>
                <a:lnTo>
                  <a:pt x="780075" y="1350628"/>
                </a:lnTo>
                <a:cubicBezTo>
                  <a:pt x="781599" y="1328553"/>
                  <a:pt x="787839" y="1306930"/>
                  <a:pt x="802412" y="1286070"/>
                </a:cubicBezTo>
                <a:cubicBezTo>
                  <a:pt x="805555" y="1281689"/>
                  <a:pt x="807127" y="1275402"/>
                  <a:pt x="807579" y="1268758"/>
                </a:cubicBezTo>
                <a:close/>
                <a:moveTo>
                  <a:pt x="865850" y="773035"/>
                </a:moveTo>
                <a:lnTo>
                  <a:pt x="857850" y="854379"/>
                </a:lnTo>
                <a:cubicBezTo>
                  <a:pt x="855564" y="878956"/>
                  <a:pt x="854802" y="903722"/>
                  <a:pt x="826796" y="915343"/>
                </a:cubicBezTo>
                <a:cubicBezTo>
                  <a:pt x="822414" y="917059"/>
                  <a:pt x="819176" y="922773"/>
                  <a:pt x="816318" y="927155"/>
                </a:cubicBezTo>
                <a:cubicBezTo>
                  <a:pt x="772310" y="994785"/>
                  <a:pt x="773454" y="1030980"/>
                  <a:pt x="819938" y="1097087"/>
                </a:cubicBezTo>
                <a:cubicBezTo>
                  <a:pt x="824700" y="1103945"/>
                  <a:pt x="828130" y="1118613"/>
                  <a:pt x="824320" y="1123185"/>
                </a:cubicBezTo>
                <a:cubicBezTo>
                  <a:pt x="808508" y="1142617"/>
                  <a:pt x="801460" y="1162954"/>
                  <a:pt x="799602" y="1184029"/>
                </a:cubicBezTo>
                <a:cubicBezTo>
                  <a:pt x="801460" y="1162954"/>
                  <a:pt x="808509" y="1142618"/>
                  <a:pt x="824321" y="1123186"/>
                </a:cubicBezTo>
                <a:cubicBezTo>
                  <a:pt x="828131" y="1118614"/>
                  <a:pt x="824701" y="1103946"/>
                  <a:pt x="819939" y="1097088"/>
                </a:cubicBezTo>
                <a:cubicBezTo>
                  <a:pt x="773455" y="1030981"/>
                  <a:pt x="772311" y="994786"/>
                  <a:pt x="816319" y="927156"/>
                </a:cubicBezTo>
                <a:cubicBezTo>
                  <a:pt x="819177" y="922774"/>
                  <a:pt x="822415" y="917060"/>
                  <a:pt x="826797" y="915344"/>
                </a:cubicBezTo>
                <a:cubicBezTo>
                  <a:pt x="854802" y="903723"/>
                  <a:pt x="855564" y="878957"/>
                  <a:pt x="857850" y="854380"/>
                </a:cubicBezTo>
                <a:cubicBezTo>
                  <a:pt x="860326" y="827330"/>
                  <a:pt x="863564" y="800277"/>
                  <a:pt x="865850" y="773036"/>
                </a:cubicBezTo>
                <a:close/>
                <a:moveTo>
                  <a:pt x="810449" y="517851"/>
                </a:moveTo>
                <a:lnTo>
                  <a:pt x="819366" y="556047"/>
                </a:lnTo>
                <a:cubicBezTo>
                  <a:pt x="821462" y="564048"/>
                  <a:pt x="826986" y="572622"/>
                  <a:pt x="825844" y="580050"/>
                </a:cubicBezTo>
                <a:cubicBezTo>
                  <a:pt x="822510" y="601578"/>
                  <a:pt x="824939" y="622201"/>
                  <a:pt x="829225" y="642537"/>
                </a:cubicBezTo>
                <a:lnTo>
                  <a:pt x="841749" y="694928"/>
                </a:lnTo>
                <a:lnTo>
                  <a:pt x="829226" y="642538"/>
                </a:lnTo>
                <a:cubicBezTo>
                  <a:pt x="824940" y="622201"/>
                  <a:pt x="822511" y="601579"/>
                  <a:pt x="825845" y="580051"/>
                </a:cubicBezTo>
                <a:cubicBezTo>
                  <a:pt x="826987" y="572623"/>
                  <a:pt x="821463" y="564049"/>
                  <a:pt x="819367" y="556048"/>
                </a:cubicBezTo>
                <a:close/>
                <a:moveTo>
                  <a:pt x="797154" y="298169"/>
                </a:moveTo>
                <a:lnTo>
                  <a:pt x="811936" y="313533"/>
                </a:lnTo>
                <a:cubicBezTo>
                  <a:pt x="816128" y="316389"/>
                  <a:pt x="813842" y="330298"/>
                  <a:pt x="812508" y="338870"/>
                </a:cubicBezTo>
                <a:cubicBezTo>
                  <a:pt x="809650" y="357921"/>
                  <a:pt x="802412" y="376781"/>
                  <a:pt x="802602" y="395640"/>
                </a:cubicBezTo>
                <a:lnTo>
                  <a:pt x="806412" y="367328"/>
                </a:lnTo>
                <a:cubicBezTo>
                  <a:pt x="808555" y="357874"/>
                  <a:pt x="811080" y="348396"/>
                  <a:pt x="812509" y="338871"/>
                </a:cubicBezTo>
                <a:cubicBezTo>
                  <a:pt x="813843" y="330299"/>
                  <a:pt x="816129" y="316390"/>
                  <a:pt x="811937" y="313534"/>
                </a:cubicBezTo>
                <a:close/>
                <a:moveTo>
                  <a:pt x="789609" y="281568"/>
                </a:moveTo>
                <a:lnTo>
                  <a:pt x="794503" y="295415"/>
                </a:lnTo>
                <a:lnTo>
                  <a:pt x="794504" y="295415"/>
                </a:lnTo>
                <a:close/>
                <a:moveTo>
                  <a:pt x="802929" y="24486"/>
                </a:moveTo>
                <a:lnTo>
                  <a:pt x="805191" y="74129"/>
                </a:lnTo>
                <a:cubicBezTo>
                  <a:pt x="803807" y="100174"/>
                  <a:pt x="799302" y="125876"/>
                  <a:pt x="795072" y="151569"/>
                </a:cubicBezTo>
                <a:lnTo>
                  <a:pt x="794873" y="153388"/>
                </a:lnTo>
                <a:lnTo>
                  <a:pt x="791059" y="177271"/>
                </a:lnTo>
                <a:lnTo>
                  <a:pt x="786600" y="228944"/>
                </a:lnTo>
                <a:lnTo>
                  <a:pt x="786600" y="228948"/>
                </a:lnTo>
                <a:lnTo>
                  <a:pt x="786600" y="228949"/>
                </a:lnTo>
                <a:lnTo>
                  <a:pt x="786600" y="228944"/>
                </a:lnTo>
                <a:lnTo>
                  <a:pt x="794873" y="153388"/>
                </a:lnTo>
                <a:lnTo>
                  <a:pt x="799269" y="125861"/>
                </a:lnTo>
                <a:cubicBezTo>
                  <a:pt x="801959" y="108703"/>
                  <a:pt x="804269" y="91492"/>
                  <a:pt x="805192" y="74129"/>
                </a:cubicBezTo>
                <a:close/>
                <a:moveTo>
                  <a:pt x="341402" y="0"/>
                </a:moveTo>
                <a:lnTo>
                  <a:pt x="805510" y="0"/>
                </a:lnTo>
                <a:lnTo>
                  <a:pt x="802792" y="21486"/>
                </a:lnTo>
                <a:lnTo>
                  <a:pt x="805510" y="1"/>
                </a:lnTo>
                <a:lnTo>
                  <a:pt x="4572002" y="2"/>
                </a:lnTo>
                <a:lnTo>
                  <a:pt x="4572002" y="6858002"/>
                </a:lnTo>
                <a:lnTo>
                  <a:pt x="312449" y="6858002"/>
                </a:lnTo>
                <a:lnTo>
                  <a:pt x="312449" y="6858001"/>
                </a:lnTo>
                <a:lnTo>
                  <a:pt x="312449" y="6858001"/>
                </a:lnTo>
                <a:lnTo>
                  <a:pt x="306286" y="6812064"/>
                </a:lnTo>
                <a:lnTo>
                  <a:pt x="311060" y="6776800"/>
                </a:lnTo>
                <a:cubicBezTo>
                  <a:pt x="314156" y="6765164"/>
                  <a:pt x="318906" y="6753698"/>
                  <a:pt x="325764" y="6742553"/>
                </a:cubicBezTo>
                <a:cubicBezTo>
                  <a:pt x="334052" y="6729219"/>
                  <a:pt x="339196" y="6716169"/>
                  <a:pt x="339600" y="6702977"/>
                </a:cubicBezTo>
                <a:lnTo>
                  <a:pt x="339600" y="6702976"/>
                </a:lnTo>
                <a:lnTo>
                  <a:pt x="339600" y="6702976"/>
                </a:lnTo>
                <a:cubicBezTo>
                  <a:pt x="340005" y="6689783"/>
                  <a:pt x="335671" y="6676448"/>
                  <a:pt x="325002" y="6662541"/>
                </a:cubicBezTo>
                <a:cubicBezTo>
                  <a:pt x="321335" y="6657826"/>
                  <a:pt x="319038" y="6651967"/>
                  <a:pt x="317919" y="6645552"/>
                </a:cubicBezTo>
                <a:lnTo>
                  <a:pt x="317907" y="6625225"/>
                </a:lnTo>
                <a:lnTo>
                  <a:pt x="334529" y="6588626"/>
                </a:lnTo>
                <a:cubicBezTo>
                  <a:pt x="340625" y="6582147"/>
                  <a:pt x="346721" y="6575479"/>
                  <a:pt x="357008" y="6564621"/>
                </a:cubicBezTo>
                <a:lnTo>
                  <a:pt x="357008" y="6564620"/>
                </a:lnTo>
                <a:lnTo>
                  <a:pt x="334529" y="6588625"/>
                </a:lnTo>
                <a:cubicBezTo>
                  <a:pt x="326052" y="6597578"/>
                  <a:pt x="320003" y="6611342"/>
                  <a:pt x="317907" y="6625224"/>
                </a:cubicBezTo>
                <a:lnTo>
                  <a:pt x="317907" y="6625225"/>
                </a:lnTo>
                <a:lnTo>
                  <a:pt x="317907" y="6625225"/>
                </a:lnTo>
                <a:cubicBezTo>
                  <a:pt x="315811" y="6639108"/>
                  <a:pt x="317668" y="6653111"/>
                  <a:pt x="325002" y="6662542"/>
                </a:cubicBezTo>
                <a:cubicBezTo>
                  <a:pt x="330337" y="6669496"/>
                  <a:pt x="334087" y="6676306"/>
                  <a:pt x="336454" y="6683027"/>
                </a:cubicBezTo>
                <a:lnTo>
                  <a:pt x="339600" y="6702976"/>
                </a:lnTo>
                <a:lnTo>
                  <a:pt x="325764" y="6742552"/>
                </a:lnTo>
                <a:cubicBezTo>
                  <a:pt x="312048" y="6764841"/>
                  <a:pt x="306762" y="6788417"/>
                  <a:pt x="306286" y="6812063"/>
                </a:cubicBezTo>
                <a:lnTo>
                  <a:pt x="306286" y="6812064"/>
                </a:lnTo>
                <a:lnTo>
                  <a:pt x="306286" y="6812064"/>
                </a:lnTo>
                <a:lnTo>
                  <a:pt x="312449" y="6858001"/>
                </a:lnTo>
                <a:lnTo>
                  <a:pt x="140196" y="6858001"/>
                </a:lnTo>
                <a:lnTo>
                  <a:pt x="130496" y="6815516"/>
                </a:lnTo>
                <a:cubicBezTo>
                  <a:pt x="124972" y="6793035"/>
                  <a:pt x="115065" y="6771319"/>
                  <a:pt x="111445" y="6748458"/>
                </a:cubicBezTo>
                <a:cubicBezTo>
                  <a:pt x="102873" y="6694164"/>
                  <a:pt x="96777" y="6639488"/>
                  <a:pt x="89919" y="6584812"/>
                </a:cubicBezTo>
                <a:cubicBezTo>
                  <a:pt x="82870" y="6528424"/>
                  <a:pt x="75440" y="6472225"/>
                  <a:pt x="69154" y="6415833"/>
                </a:cubicBezTo>
                <a:cubicBezTo>
                  <a:pt x="65914" y="6384972"/>
                  <a:pt x="65344" y="6353919"/>
                  <a:pt x="62296" y="6323058"/>
                </a:cubicBezTo>
                <a:cubicBezTo>
                  <a:pt x="59628" y="6296005"/>
                  <a:pt x="54675" y="6269144"/>
                  <a:pt x="51435" y="6242093"/>
                </a:cubicBezTo>
                <a:cubicBezTo>
                  <a:pt x="48769" y="6218660"/>
                  <a:pt x="47245" y="6195037"/>
                  <a:pt x="44577" y="6171605"/>
                </a:cubicBezTo>
                <a:cubicBezTo>
                  <a:pt x="40197" y="6134075"/>
                  <a:pt x="35243" y="6096736"/>
                  <a:pt x="30671" y="6059397"/>
                </a:cubicBezTo>
                <a:cubicBezTo>
                  <a:pt x="28957" y="6043776"/>
                  <a:pt x="24194" y="6027392"/>
                  <a:pt x="27051" y="6012723"/>
                </a:cubicBezTo>
                <a:cubicBezTo>
                  <a:pt x="34291" y="5975764"/>
                  <a:pt x="32195" y="5939377"/>
                  <a:pt x="27243" y="5902610"/>
                </a:cubicBezTo>
                <a:cubicBezTo>
                  <a:pt x="25526" y="5890037"/>
                  <a:pt x="25908" y="5876511"/>
                  <a:pt x="29147" y="5864318"/>
                </a:cubicBezTo>
                <a:cubicBezTo>
                  <a:pt x="35625" y="5839361"/>
                  <a:pt x="44769" y="5815169"/>
                  <a:pt x="52769" y="5790592"/>
                </a:cubicBezTo>
                <a:cubicBezTo>
                  <a:pt x="53721" y="5787924"/>
                  <a:pt x="53913" y="5784686"/>
                  <a:pt x="54483" y="5781830"/>
                </a:cubicBezTo>
                <a:cubicBezTo>
                  <a:pt x="57724" y="5765635"/>
                  <a:pt x="60962" y="5749634"/>
                  <a:pt x="63820" y="5733440"/>
                </a:cubicBezTo>
                <a:cubicBezTo>
                  <a:pt x="65344" y="5724678"/>
                  <a:pt x="65534" y="5715723"/>
                  <a:pt x="66868" y="5706959"/>
                </a:cubicBezTo>
                <a:cubicBezTo>
                  <a:pt x="72202" y="5673050"/>
                  <a:pt x="63248" y="5635711"/>
                  <a:pt x="86299" y="5606372"/>
                </a:cubicBezTo>
                <a:cubicBezTo>
                  <a:pt x="101159" y="5587321"/>
                  <a:pt x="97729" y="5568842"/>
                  <a:pt x="95443" y="5548460"/>
                </a:cubicBezTo>
                <a:cubicBezTo>
                  <a:pt x="93729" y="5533027"/>
                  <a:pt x="94301" y="5517215"/>
                  <a:pt x="94109" y="5501594"/>
                </a:cubicBezTo>
                <a:cubicBezTo>
                  <a:pt x="93539" y="5474161"/>
                  <a:pt x="93347" y="5446728"/>
                  <a:pt x="92395" y="5419295"/>
                </a:cubicBezTo>
                <a:cubicBezTo>
                  <a:pt x="92015" y="5410531"/>
                  <a:pt x="87251" y="5401579"/>
                  <a:pt x="88013" y="5393005"/>
                </a:cubicBezTo>
                <a:cubicBezTo>
                  <a:pt x="91633" y="5353379"/>
                  <a:pt x="97349" y="5313754"/>
                  <a:pt x="100587" y="5274129"/>
                </a:cubicBezTo>
                <a:cubicBezTo>
                  <a:pt x="102491" y="5251650"/>
                  <a:pt x="98873" y="5228597"/>
                  <a:pt x="101539" y="5206308"/>
                </a:cubicBezTo>
                <a:cubicBezTo>
                  <a:pt x="104587" y="5180591"/>
                  <a:pt x="112397" y="5155445"/>
                  <a:pt x="117162" y="5129916"/>
                </a:cubicBezTo>
                <a:cubicBezTo>
                  <a:pt x="118494" y="5122867"/>
                  <a:pt x="116780" y="5115057"/>
                  <a:pt x="116400" y="5107627"/>
                </a:cubicBezTo>
                <a:cubicBezTo>
                  <a:pt x="116017" y="5099245"/>
                  <a:pt x="115255" y="5091052"/>
                  <a:pt x="115065" y="5082670"/>
                </a:cubicBezTo>
                <a:cubicBezTo>
                  <a:pt x="114683" y="5057141"/>
                  <a:pt x="115255" y="5031614"/>
                  <a:pt x="113921" y="5006086"/>
                </a:cubicBezTo>
                <a:cubicBezTo>
                  <a:pt x="113159" y="4990465"/>
                  <a:pt x="105349" y="4974082"/>
                  <a:pt x="108207" y="4959602"/>
                </a:cubicBezTo>
                <a:cubicBezTo>
                  <a:pt x="113731" y="4930075"/>
                  <a:pt x="101349" y="4900546"/>
                  <a:pt x="111635" y="4871019"/>
                </a:cubicBezTo>
                <a:cubicBezTo>
                  <a:pt x="114683" y="4861873"/>
                  <a:pt x="107063" y="4849300"/>
                  <a:pt x="106683" y="4838250"/>
                </a:cubicBezTo>
                <a:cubicBezTo>
                  <a:pt x="105731" y="4810627"/>
                  <a:pt x="105921" y="4783004"/>
                  <a:pt x="106111" y="4755381"/>
                </a:cubicBezTo>
                <a:cubicBezTo>
                  <a:pt x="106301" y="4730614"/>
                  <a:pt x="103635" y="4704895"/>
                  <a:pt x="108969" y="4681083"/>
                </a:cubicBezTo>
                <a:cubicBezTo>
                  <a:pt x="114683" y="4656126"/>
                  <a:pt x="113921" y="4633647"/>
                  <a:pt x="107445" y="4609452"/>
                </a:cubicBezTo>
                <a:cubicBezTo>
                  <a:pt x="103063" y="4592878"/>
                  <a:pt x="102491" y="4575351"/>
                  <a:pt x="101159" y="4558207"/>
                </a:cubicBezTo>
                <a:cubicBezTo>
                  <a:pt x="99635" y="4539728"/>
                  <a:pt x="103635" y="4519343"/>
                  <a:pt x="97349" y="4502579"/>
                </a:cubicBezTo>
                <a:cubicBezTo>
                  <a:pt x="78678" y="4452665"/>
                  <a:pt x="74678" y="4401419"/>
                  <a:pt x="74678" y="4349222"/>
                </a:cubicBezTo>
                <a:cubicBezTo>
                  <a:pt x="74678" y="4339695"/>
                  <a:pt x="77344" y="4329979"/>
                  <a:pt x="80202" y="4320837"/>
                </a:cubicBezTo>
                <a:cubicBezTo>
                  <a:pt x="97349" y="4267493"/>
                  <a:pt x="95825" y="4213961"/>
                  <a:pt x="85346" y="4159667"/>
                </a:cubicBezTo>
                <a:cubicBezTo>
                  <a:pt x="83060" y="4148427"/>
                  <a:pt x="82678" y="4135854"/>
                  <a:pt x="84964" y="4124614"/>
                </a:cubicBezTo>
                <a:cubicBezTo>
                  <a:pt x="91633" y="4092989"/>
                  <a:pt x="102683" y="4062318"/>
                  <a:pt x="107445" y="4030503"/>
                </a:cubicBezTo>
                <a:cubicBezTo>
                  <a:pt x="115255" y="3977925"/>
                  <a:pt x="88967" y="3932394"/>
                  <a:pt x="71820" y="3885338"/>
                </a:cubicBezTo>
                <a:cubicBezTo>
                  <a:pt x="55627" y="3840569"/>
                  <a:pt x="19050" y="3802467"/>
                  <a:pt x="27243" y="3749506"/>
                </a:cubicBezTo>
                <a:cubicBezTo>
                  <a:pt x="28005" y="3744173"/>
                  <a:pt x="22860" y="3738267"/>
                  <a:pt x="21526" y="3732361"/>
                </a:cubicBezTo>
                <a:cubicBezTo>
                  <a:pt x="17906" y="3716168"/>
                  <a:pt x="13526" y="3699976"/>
                  <a:pt x="11810" y="3683591"/>
                </a:cubicBezTo>
                <a:cubicBezTo>
                  <a:pt x="9524" y="3663589"/>
                  <a:pt x="10286" y="3643204"/>
                  <a:pt x="8382" y="3623201"/>
                </a:cubicBezTo>
                <a:cubicBezTo>
                  <a:pt x="6096" y="3597482"/>
                  <a:pt x="0" y="3572146"/>
                  <a:pt x="0" y="3546617"/>
                </a:cubicBezTo>
                <a:cubicBezTo>
                  <a:pt x="0" y="3526042"/>
                  <a:pt x="7048" y="3505657"/>
                  <a:pt x="10478" y="3485275"/>
                </a:cubicBezTo>
                <a:cubicBezTo>
                  <a:pt x="15240" y="3456508"/>
                  <a:pt x="13906" y="3424883"/>
                  <a:pt x="26098" y="3399546"/>
                </a:cubicBezTo>
                <a:cubicBezTo>
                  <a:pt x="39053" y="3372495"/>
                  <a:pt x="44959" y="3346776"/>
                  <a:pt x="40959" y="3318771"/>
                </a:cubicBezTo>
                <a:cubicBezTo>
                  <a:pt x="39625" y="3309437"/>
                  <a:pt x="31623" y="3297434"/>
                  <a:pt x="23432" y="3293244"/>
                </a:cubicBezTo>
                <a:cubicBezTo>
                  <a:pt x="5144" y="3283908"/>
                  <a:pt x="1904" y="3271145"/>
                  <a:pt x="8192" y="3253809"/>
                </a:cubicBezTo>
                <a:cubicBezTo>
                  <a:pt x="13526" y="3238758"/>
                  <a:pt x="16192" y="3220280"/>
                  <a:pt x="26481" y="3209993"/>
                </a:cubicBezTo>
                <a:cubicBezTo>
                  <a:pt x="55627" y="3180844"/>
                  <a:pt x="56580" y="3143695"/>
                  <a:pt x="64390" y="3107500"/>
                </a:cubicBezTo>
                <a:cubicBezTo>
                  <a:pt x="69154" y="3085403"/>
                  <a:pt x="69344" y="3064827"/>
                  <a:pt x="66106" y="3042728"/>
                </a:cubicBezTo>
                <a:cubicBezTo>
                  <a:pt x="58866" y="2994722"/>
                  <a:pt x="69154" y="2948047"/>
                  <a:pt x="82298" y="2901943"/>
                </a:cubicBezTo>
                <a:cubicBezTo>
                  <a:pt x="91061" y="2871462"/>
                  <a:pt x="96395" y="2840219"/>
                  <a:pt x="105349" y="2809930"/>
                </a:cubicBezTo>
                <a:cubicBezTo>
                  <a:pt x="112207" y="2787259"/>
                  <a:pt x="120400" y="2764590"/>
                  <a:pt x="131448" y="2743826"/>
                </a:cubicBezTo>
                <a:cubicBezTo>
                  <a:pt x="147643" y="2713723"/>
                  <a:pt x="172027" y="2687436"/>
                  <a:pt x="165549" y="2649143"/>
                </a:cubicBezTo>
                <a:cubicBezTo>
                  <a:pt x="159835" y="2615421"/>
                  <a:pt x="171835" y="2584942"/>
                  <a:pt x="183266" y="2554079"/>
                </a:cubicBezTo>
                <a:cubicBezTo>
                  <a:pt x="191648" y="2531409"/>
                  <a:pt x="200222" y="2508742"/>
                  <a:pt x="205556" y="2485307"/>
                </a:cubicBezTo>
                <a:cubicBezTo>
                  <a:pt x="211843" y="2457492"/>
                  <a:pt x="209175" y="2426059"/>
                  <a:pt x="220797" y="2401292"/>
                </a:cubicBezTo>
                <a:cubicBezTo>
                  <a:pt x="232989" y="2375383"/>
                  <a:pt x="224797" y="2353859"/>
                  <a:pt x="221367" y="2330806"/>
                </a:cubicBezTo>
                <a:cubicBezTo>
                  <a:pt x="216033" y="2294039"/>
                  <a:pt x="206126" y="2257459"/>
                  <a:pt x="218701" y="2220312"/>
                </a:cubicBezTo>
                <a:cubicBezTo>
                  <a:pt x="233941" y="2175163"/>
                  <a:pt x="250324" y="2130393"/>
                  <a:pt x="264802" y="2085054"/>
                </a:cubicBezTo>
                <a:cubicBezTo>
                  <a:pt x="270329" y="2067525"/>
                  <a:pt x="272615" y="2048668"/>
                  <a:pt x="275091" y="2030378"/>
                </a:cubicBezTo>
                <a:cubicBezTo>
                  <a:pt x="277187" y="2013043"/>
                  <a:pt x="271853" y="1992279"/>
                  <a:pt x="279853" y="1978940"/>
                </a:cubicBezTo>
                <a:cubicBezTo>
                  <a:pt x="300428" y="1944649"/>
                  <a:pt x="310524" y="1909408"/>
                  <a:pt x="310524" y="1869780"/>
                </a:cubicBezTo>
                <a:cubicBezTo>
                  <a:pt x="310524" y="1854920"/>
                  <a:pt x="319098" y="1840441"/>
                  <a:pt x="320622" y="1825393"/>
                </a:cubicBezTo>
                <a:cubicBezTo>
                  <a:pt x="322526" y="1804816"/>
                  <a:pt x="327671" y="1781194"/>
                  <a:pt x="320430" y="1763287"/>
                </a:cubicBezTo>
                <a:cubicBezTo>
                  <a:pt x="303286" y="1721185"/>
                  <a:pt x="317574" y="1687086"/>
                  <a:pt x="334529" y="1650317"/>
                </a:cubicBezTo>
                <a:cubicBezTo>
                  <a:pt x="351293" y="1614120"/>
                  <a:pt x="364628" y="1576019"/>
                  <a:pt x="375678" y="1537537"/>
                </a:cubicBezTo>
                <a:cubicBezTo>
                  <a:pt x="379678" y="1523059"/>
                  <a:pt x="373010" y="1505724"/>
                  <a:pt x="371678" y="1489720"/>
                </a:cubicBezTo>
                <a:cubicBezTo>
                  <a:pt x="371296" y="1484004"/>
                  <a:pt x="370724" y="1477717"/>
                  <a:pt x="372630" y="1472575"/>
                </a:cubicBezTo>
                <a:cubicBezTo>
                  <a:pt x="390919" y="1422854"/>
                  <a:pt x="404825" y="1372368"/>
                  <a:pt x="395301" y="1318456"/>
                </a:cubicBezTo>
                <a:cubicBezTo>
                  <a:pt x="394347" y="1313504"/>
                  <a:pt x="396443" y="1307978"/>
                  <a:pt x="397777" y="1303024"/>
                </a:cubicBezTo>
                <a:cubicBezTo>
                  <a:pt x="404635" y="1278829"/>
                  <a:pt x="415493" y="1255206"/>
                  <a:pt x="417970" y="1230633"/>
                </a:cubicBezTo>
                <a:cubicBezTo>
                  <a:pt x="424066" y="1170051"/>
                  <a:pt x="426544" y="1109091"/>
                  <a:pt x="430544" y="1048125"/>
                </a:cubicBezTo>
                <a:cubicBezTo>
                  <a:pt x="430734" y="1044315"/>
                  <a:pt x="430734" y="1040315"/>
                  <a:pt x="432068" y="1036887"/>
                </a:cubicBezTo>
                <a:cubicBezTo>
                  <a:pt x="440260" y="1014406"/>
                  <a:pt x="437592" y="994785"/>
                  <a:pt x="421972" y="975733"/>
                </a:cubicBezTo>
                <a:cubicBezTo>
                  <a:pt x="415113" y="967350"/>
                  <a:pt x="411493" y="955920"/>
                  <a:pt x="407683" y="945444"/>
                </a:cubicBezTo>
                <a:cubicBezTo>
                  <a:pt x="401967" y="930011"/>
                  <a:pt x="396443" y="914200"/>
                  <a:pt x="392823" y="898198"/>
                </a:cubicBezTo>
                <a:cubicBezTo>
                  <a:pt x="389395" y="882384"/>
                  <a:pt x="384632" y="865430"/>
                  <a:pt x="387299" y="850189"/>
                </a:cubicBezTo>
                <a:cubicBezTo>
                  <a:pt x="392061" y="822756"/>
                  <a:pt x="402729" y="796655"/>
                  <a:pt x="409779" y="769605"/>
                </a:cubicBezTo>
                <a:cubicBezTo>
                  <a:pt x="412255" y="760270"/>
                  <a:pt x="411873" y="749982"/>
                  <a:pt x="412065" y="740268"/>
                </a:cubicBezTo>
                <a:cubicBezTo>
                  <a:pt x="412635" y="717977"/>
                  <a:pt x="407111" y="695116"/>
                  <a:pt x="422924" y="674923"/>
                </a:cubicBezTo>
                <a:cubicBezTo>
                  <a:pt x="437782" y="656255"/>
                  <a:pt x="433402" y="637392"/>
                  <a:pt x="422162" y="617772"/>
                </a:cubicBezTo>
                <a:cubicBezTo>
                  <a:pt x="414159" y="603673"/>
                  <a:pt x="407873" y="587672"/>
                  <a:pt x="404825" y="571860"/>
                </a:cubicBezTo>
                <a:cubicBezTo>
                  <a:pt x="400635" y="550141"/>
                  <a:pt x="398919" y="528615"/>
                  <a:pt x="401397" y="505182"/>
                </a:cubicBezTo>
                <a:cubicBezTo>
                  <a:pt x="403111" y="488607"/>
                  <a:pt x="403873" y="475081"/>
                  <a:pt x="413969" y="462126"/>
                </a:cubicBezTo>
                <a:cubicBezTo>
                  <a:pt x="415493" y="460032"/>
                  <a:pt x="415875" y="456222"/>
                  <a:pt x="415683" y="453364"/>
                </a:cubicBezTo>
                <a:cubicBezTo>
                  <a:pt x="412445" y="415835"/>
                  <a:pt x="414159" y="378686"/>
                  <a:pt x="416448" y="340774"/>
                </a:cubicBezTo>
                <a:cubicBezTo>
                  <a:pt x="419494" y="292579"/>
                  <a:pt x="410541" y="241901"/>
                  <a:pt x="378536" y="200182"/>
                </a:cubicBezTo>
                <a:cubicBezTo>
                  <a:pt x="373772" y="194085"/>
                  <a:pt x="371678" y="184941"/>
                  <a:pt x="370534" y="176939"/>
                </a:cubicBezTo>
                <a:cubicBezTo>
                  <a:pt x="365582" y="139219"/>
                  <a:pt x="362152" y="101308"/>
                  <a:pt x="356628" y="63587"/>
                </a:cubicBezTo>
                <a:cubicBezTo>
                  <a:pt x="353579" y="43012"/>
                  <a:pt x="350911" y="21486"/>
                  <a:pt x="342529" y="2817"/>
                </a:cubicBezTo>
                <a:close/>
              </a:path>
            </a:pathLst>
          </a:custGeom>
          <a:noFill/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: Shape 6152">
            <a:extLst>
              <a:ext uri="{FF2B5EF4-FFF2-40B4-BE49-F238E27FC236}">
                <a16:creationId xmlns:a16="http://schemas.microsoft.com/office/drawing/2014/main" id="{D891F8D6-850A-4554-AF0F-FC18D0F9D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82B53-580A-0980-FC41-C6148865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43078"/>
            <a:ext cx="7619998" cy="4843463"/>
          </a:xfrm>
        </p:spPr>
        <p:txBody>
          <a:bodyPr>
            <a:normAutofit/>
          </a:bodyPr>
          <a:lstStyle/>
          <a:p>
            <a:pPr indent="0">
              <a:lnSpc>
                <a:spcPct val="120000"/>
              </a:lnSpc>
              <a:buNone/>
              <a:defRPr/>
            </a:pPr>
            <a:r>
              <a:rPr lang="ru-RU" sz="2400" b="1" dirty="0"/>
              <a:t>«Нельзя пренебрегать общением с Богом в молитве и изучением Его Слова, потому что здесь находится источник Его силы. Никакая работа в Церкви не должна быть поставлена выше этой».</a:t>
            </a:r>
            <a:br>
              <a:rPr lang="ru-RU" sz="2400" dirty="0"/>
            </a:br>
            <a:r>
              <a:rPr lang="ru-RU" sz="2400" i="1" dirty="0"/>
              <a:t>Свидетельства для Церкви, т. 6, с. 47</a:t>
            </a:r>
            <a:endParaRPr lang="en-US" sz="1800" dirty="0"/>
          </a:p>
        </p:txBody>
      </p:sp>
      <p:sp>
        <p:nvSpPr>
          <p:cNvPr id="6155" name="Freeform: Shape 6154">
            <a:extLst>
              <a:ext uri="{FF2B5EF4-FFF2-40B4-BE49-F238E27FC236}">
                <a16:creationId xmlns:a16="http://schemas.microsoft.com/office/drawing/2014/main" id="{801843F1-9A50-4D34-96E0-A5E4E7443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628358" y="2991645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5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567ED9-FC33-05C2-F2CB-3A31A2544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720678"/>
            <a:ext cx="6095999" cy="893810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 пастора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170" name="Picture 2" descr="Tartuffe : les deux visages de l'hypocrisie | Cerveau &amp; Psycho">
            <a:extLst>
              <a:ext uri="{FF2B5EF4-FFF2-40B4-BE49-F238E27FC236}">
                <a16:creationId xmlns:a16="http://schemas.microsoft.com/office/drawing/2014/main" id="{E1F1DC26-022E-997A-9494-7BD7C1D3C6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0" r="31750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Freeform: Shape 7176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179" name="Freeform: Shape 7178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4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8B8B-FD14-BE1A-9DD9-4C1D1C9B8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925" y="2747956"/>
            <a:ext cx="6515100" cy="30480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/>
              <a:t>• </a:t>
            </a:r>
            <a:r>
              <a:rPr lang="ru-RU" sz="3200" b="1" dirty="0"/>
              <a:t>Опасность в служении заключается в том, что внешнее может выглядеть лучше, чем то, что происходит внутри.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• </a:t>
            </a:r>
            <a:r>
              <a:rPr lang="ru-RU" sz="3200" b="1" dirty="0"/>
              <a:t>Не допускайте лицемерия в служении.</a:t>
            </a:r>
            <a:endParaRPr lang="ru-RU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37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377A3-8AAB-8014-018D-203A55A4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1" y="649241"/>
            <a:ext cx="6095999" cy="736644"/>
          </a:xfrm>
        </p:spPr>
        <p:txBody>
          <a:bodyPr anchor="b"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Сущность пастора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194" name="Picture 2" descr="தூக்கி சுமக்கும் தேவன் - Bethel Tamil Christian Church Switzerland">
            <a:extLst>
              <a:ext uri="{FF2B5EF4-FFF2-40B4-BE49-F238E27FC236}">
                <a16:creationId xmlns:a16="http://schemas.microsoft.com/office/drawing/2014/main" id="{41F0C859-1E02-2E93-7D9C-532858D38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1" r="15206"/>
          <a:stretch/>
        </p:blipFill>
        <p:spPr bwMode="auto">
          <a:xfrm>
            <a:off x="20" y="10"/>
            <a:ext cx="4571982" cy="6857992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7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1"/>
                  <a:pt x="4093355" y="3574408"/>
                </a:cubicBezTo>
                <a:lnTo>
                  <a:pt x="4093356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6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5"/>
                </a:cubicBezTo>
                <a:lnTo>
                  <a:pt x="4158155" y="4933805"/>
                </a:lnTo>
                <a:lnTo>
                  <a:pt x="4158155" y="4933806"/>
                </a:lnTo>
                <a:cubicBezTo>
                  <a:pt x="4160163" y="4953853"/>
                  <a:pt x="4171415" y="4969748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9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1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314" y="6364769"/>
                </a:lnTo>
                <a:lnTo>
                  <a:pt x="4380007" y="6387910"/>
                </a:lnTo>
                <a:lnTo>
                  <a:pt x="4377352" y="6393385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7352" y="6393385"/>
                </a:lnTo>
                <a:lnTo>
                  <a:pt x="4380008" y="6387910"/>
                </a:lnTo>
                <a:lnTo>
                  <a:pt x="4381314" y="6364769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9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5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6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2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5"/>
                  <a:pt x="4125838" y="2518264"/>
                </a:cubicBezTo>
                <a:cubicBezTo>
                  <a:pt x="4123171" y="2527790"/>
                  <a:pt x="4122027" y="2536458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7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2" y="2463019"/>
                </a:cubicBezTo>
                <a:lnTo>
                  <a:pt x="4134481" y="2463018"/>
                </a:lnTo>
                <a:lnTo>
                  <a:pt x="4134482" y="2463018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8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8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2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5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effectLst>
            <a:outerShdw blurRad="381000" dist="152400" algn="l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Freeform: Shape 8200">
            <a:extLst>
              <a:ext uri="{FF2B5EF4-FFF2-40B4-BE49-F238E27FC236}">
                <a16:creationId xmlns:a16="http://schemas.microsoft.com/office/drawing/2014/main" id="{340822D1-9EEA-4ECF-9360-D9AF87950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3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203" name="Freeform: Shape 8202">
            <a:extLst>
              <a:ext uri="{FF2B5EF4-FFF2-40B4-BE49-F238E27FC236}">
                <a16:creationId xmlns:a16="http://schemas.microsoft.com/office/drawing/2014/main" id="{DC292A62-7F34-4E30-BE04-48164A1D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05643" y="2991644"/>
            <a:ext cx="6858001" cy="874716"/>
          </a:xfrm>
          <a:custGeom>
            <a:avLst/>
            <a:gdLst>
              <a:gd name="connsiteX0" fmla="*/ 0 w 6858001"/>
              <a:gd name="connsiteY0" fmla="*/ 533314 h 874716"/>
              <a:gd name="connsiteX1" fmla="*/ 0 w 6858001"/>
              <a:gd name="connsiteY1" fmla="*/ 69206 h 874716"/>
              <a:gd name="connsiteX2" fmla="*/ 21486 w 6858001"/>
              <a:gd name="connsiteY2" fmla="*/ 71924 h 874716"/>
              <a:gd name="connsiteX3" fmla="*/ 228948 w 6858001"/>
              <a:gd name="connsiteY3" fmla="*/ 88116 h 874716"/>
              <a:gd name="connsiteX4" fmla="*/ 313533 w 6858001"/>
              <a:gd name="connsiteY4" fmla="*/ 62779 h 874716"/>
              <a:gd name="connsiteX5" fmla="*/ 338870 w 6858001"/>
              <a:gd name="connsiteY5" fmla="*/ 62207 h 874716"/>
              <a:gd name="connsiteX6" fmla="*/ 395640 w 6858001"/>
              <a:gd name="connsiteY6" fmla="*/ 72114 h 874716"/>
              <a:gd name="connsiteX7" fmla="*/ 512802 w 6858001"/>
              <a:gd name="connsiteY7" fmla="*/ 65446 h 874716"/>
              <a:gd name="connsiteX8" fmla="*/ 556047 w 6858001"/>
              <a:gd name="connsiteY8" fmla="*/ 55349 h 874716"/>
              <a:gd name="connsiteX9" fmla="*/ 580050 w 6858001"/>
              <a:gd name="connsiteY9" fmla="*/ 48871 h 874716"/>
              <a:gd name="connsiteX10" fmla="*/ 703308 w 6858001"/>
              <a:gd name="connsiteY10" fmla="*/ 30964 h 874716"/>
              <a:gd name="connsiteX11" fmla="*/ 758174 w 6858001"/>
              <a:gd name="connsiteY11" fmla="*/ 11724 h 874716"/>
              <a:gd name="connsiteX12" fmla="*/ 773035 w 6858001"/>
              <a:gd name="connsiteY12" fmla="*/ 8866 h 874716"/>
              <a:gd name="connsiteX13" fmla="*/ 854379 w 6858001"/>
              <a:gd name="connsiteY13" fmla="*/ 16866 h 874716"/>
              <a:gd name="connsiteX14" fmla="*/ 915343 w 6858001"/>
              <a:gd name="connsiteY14" fmla="*/ 47919 h 874716"/>
              <a:gd name="connsiteX15" fmla="*/ 927155 w 6858001"/>
              <a:gd name="connsiteY15" fmla="*/ 58397 h 874716"/>
              <a:gd name="connsiteX16" fmla="*/ 1097087 w 6858001"/>
              <a:gd name="connsiteY16" fmla="*/ 54777 h 874716"/>
              <a:gd name="connsiteX17" fmla="*/ 1123185 w 6858001"/>
              <a:gd name="connsiteY17" fmla="*/ 50395 h 874716"/>
              <a:gd name="connsiteX18" fmla="*/ 1249302 w 6858001"/>
              <a:gd name="connsiteY18" fmla="*/ 68684 h 874716"/>
              <a:gd name="connsiteX19" fmla="*/ 1286069 w 6858001"/>
              <a:gd name="connsiteY19" fmla="*/ 72304 h 874716"/>
              <a:gd name="connsiteX20" fmla="*/ 1417899 w 6858001"/>
              <a:gd name="connsiteY20" fmla="*/ 88688 h 874716"/>
              <a:gd name="connsiteX21" fmla="*/ 1436568 w 6858001"/>
              <a:gd name="connsiteY21" fmla="*/ 73448 h 874716"/>
              <a:gd name="connsiteX22" fmla="*/ 1490292 w 6858001"/>
              <a:gd name="connsiteY22" fmla="*/ 35154 h 874716"/>
              <a:gd name="connsiteX23" fmla="*/ 1596213 w 6858001"/>
              <a:gd name="connsiteY23" fmla="*/ 1245 h 874716"/>
              <a:gd name="connsiteX24" fmla="*/ 1624980 w 6858001"/>
              <a:gd name="connsiteY24" fmla="*/ 3150 h 874716"/>
              <a:gd name="connsiteX25" fmla="*/ 1697753 w 6858001"/>
              <a:gd name="connsiteY25" fmla="*/ 59731 h 874716"/>
              <a:gd name="connsiteX26" fmla="*/ 1733188 w 6858001"/>
              <a:gd name="connsiteY26" fmla="*/ 82400 h 874716"/>
              <a:gd name="connsiteX27" fmla="*/ 1833775 w 6858001"/>
              <a:gd name="connsiteY27" fmla="*/ 124121 h 874716"/>
              <a:gd name="connsiteX28" fmla="*/ 1842158 w 6858001"/>
              <a:gd name="connsiteY28" fmla="*/ 131742 h 874716"/>
              <a:gd name="connsiteX29" fmla="*/ 1916454 w 6858001"/>
              <a:gd name="connsiteY29" fmla="*/ 222233 h 874716"/>
              <a:gd name="connsiteX30" fmla="*/ 1933219 w 6858001"/>
              <a:gd name="connsiteY30" fmla="*/ 237663 h 874716"/>
              <a:gd name="connsiteX31" fmla="*/ 1953413 w 6858001"/>
              <a:gd name="connsiteY31" fmla="*/ 261668 h 874716"/>
              <a:gd name="connsiteX32" fmla="*/ 2016469 w 6858001"/>
              <a:gd name="connsiteY32" fmla="*/ 308151 h 874716"/>
              <a:gd name="connsiteX33" fmla="*/ 2094578 w 6858001"/>
              <a:gd name="connsiteY33" fmla="*/ 323010 h 874716"/>
              <a:gd name="connsiteX34" fmla="*/ 2188879 w 6858001"/>
              <a:gd name="connsiteY34" fmla="*/ 345681 h 874716"/>
              <a:gd name="connsiteX35" fmla="*/ 2228314 w 6858001"/>
              <a:gd name="connsiteY35" fmla="*/ 360921 h 874716"/>
              <a:gd name="connsiteX36" fmla="*/ 2334044 w 6858001"/>
              <a:gd name="connsiteY36" fmla="*/ 389878 h 874716"/>
              <a:gd name="connsiteX37" fmla="*/ 2409485 w 6858001"/>
              <a:gd name="connsiteY37" fmla="*/ 414263 h 874716"/>
              <a:gd name="connsiteX38" fmla="*/ 2518264 w 6858001"/>
              <a:gd name="connsiteY38" fmla="*/ 428552 h 874716"/>
              <a:gd name="connsiteX39" fmla="*/ 2571034 w 6858001"/>
              <a:gd name="connsiteY39" fmla="*/ 429122 h 874716"/>
              <a:gd name="connsiteX40" fmla="*/ 2668001 w 6858001"/>
              <a:gd name="connsiteY40" fmla="*/ 502276 h 874716"/>
              <a:gd name="connsiteX41" fmla="*/ 2745348 w 6858001"/>
              <a:gd name="connsiteY41" fmla="*/ 550666 h 874716"/>
              <a:gd name="connsiteX42" fmla="*/ 2826694 w 6858001"/>
              <a:gd name="connsiteY42" fmla="*/ 527233 h 874716"/>
              <a:gd name="connsiteX43" fmla="*/ 2848793 w 6858001"/>
              <a:gd name="connsiteY43" fmla="*/ 505134 h 874716"/>
              <a:gd name="connsiteX44" fmla="*/ 2982148 w 6858001"/>
              <a:gd name="connsiteY44" fmla="*/ 484179 h 874716"/>
              <a:gd name="connsiteX45" fmla="*/ 3172654 w 6858001"/>
              <a:gd name="connsiteY45" fmla="*/ 483417 h 874716"/>
              <a:gd name="connsiteX46" fmla="*/ 3489467 w 6858001"/>
              <a:gd name="connsiteY46" fmla="*/ 435790 h 874716"/>
              <a:gd name="connsiteX47" fmla="*/ 3544713 w 6858001"/>
              <a:gd name="connsiteY47" fmla="*/ 413691 h 874716"/>
              <a:gd name="connsiteX48" fmla="*/ 3606817 w 6858001"/>
              <a:gd name="connsiteY48" fmla="*/ 408167 h 874716"/>
              <a:gd name="connsiteX49" fmla="*/ 3630632 w 6858001"/>
              <a:gd name="connsiteY49" fmla="*/ 421693 h 874716"/>
              <a:gd name="connsiteX50" fmla="*/ 3734837 w 6858001"/>
              <a:gd name="connsiteY50" fmla="*/ 441886 h 874716"/>
              <a:gd name="connsiteX51" fmla="*/ 3754652 w 6858001"/>
              <a:gd name="connsiteY51" fmla="*/ 442268 h 874716"/>
              <a:gd name="connsiteX52" fmla="*/ 3822472 w 6858001"/>
              <a:gd name="connsiteY52" fmla="*/ 433694 h 874716"/>
              <a:gd name="connsiteX53" fmla="*/ 3885338 w 6858001"/>
              <a:gd name="connsiteY53" fmla="*/ 428742 h 874716"/>
              <a:gd name="connsiteX54" fmla="*/ 4043839 w 6858001"/>
              <a:gd name="connsiteY54" fmla="*/ 444934 h 874716"/>
              <a:gd name="connsiteX55" fmla="*/ 4165383 w 6858001"/>
              <a:gd name="connsiteY55" fmla="*/ 441124 h 874716"/>
              <a:gd name="connsiteX56" fmla="*/ 4221391 w 6858001"/>
              <a:gd name="connsiteY56" fmla="*/ 444934 h 874716"/>
              <a:gd name="connsiteX57" fmla="*/ 4253014 w 6858001"/>
              <a:gd name="connsiteY57" fmla="*/ 450650 h 874716"/>
              <a:gd name="connsiteX58" fmla="*/ 4324645 w 6858001"/>
              <a:gd name="connsiteY58" fmla="*/ 490466 h 874716"/>
              <a:gd name="connsiteX59" fmla="*/ 4363890 w 6858001"/>
              <a:gd name="connsiteY59" fmla="*/ 499420 h 874716"/>
              <a:gd name="connsiteX60" fmla="*/ 4482004 w 6858001"/>
              <a:gd name="connsiteY60" fmla="*/ 498658 h 874716"/>
              <a:gd name="connsiteX61" fmla="*/ 4659174 w 6858001"/>
              <a:gd name="connsiteY61" fmla="*/ 438648 h 874716"/>
              <a:gd name="connsiteX62" fmla="*/ 4677655 w 6858001"/>
              <a:gd name="connsiteY62" fmla="*/ 430646 h 874716"/>
              <a:gd name="connsiteX63" fmla="*/ 4767764 w 6858001"/>
              <a:gd name="connsiteY63" fmla="*/ 420739 h 874716"/>
              <a:gd name="connsiteX64" fmla="*/ 4828916 w 6858001"/>
              <a:gd name="connsiteY64" fmla="*/ 434266 h 874716"/>
              <a:gd name="connsiteX65" fmla="*/ 4912168 w 6858001"/>
              <a:gd name="connsiteY65" fmla="*/ 462271 h 874716"/>
              <a:gd name="connsiteX66" fmla="*/ 4987037 w 6858001"/>
              <a:gd name="connsiteY66" fmla="*/ 485703 h 874716"/>
              <a:gd name="connsiteX67" fmla="*/ 5041521 w 6858001"/>
              <a:gd name="connsiteY67" fmla="*/ 512182 h 874716"/>
              <a:gd name="connsiteX68" fmla="*/ 5166113 w 6858001"/>
              <a:gd name="connsiteY68" fmla="*/ 531615 h 874716"/>
              <a:gd name="connsiteX69" fmla="*/ 5179067 w 6858001"/>
              <a:gd name="connsiteY69" fmla="*/ 534853 h 874716"/>
              <a:gd name="connsiteX70" fmla="*/ 5272796 w 6858001"/>
              <a:gd name="connsiteY70" fmla="*/ 511230 h 874716"/>
              <a:gd name="connsiteX71" fmla="*/ 5385384 w 6858001"/>
              <a:gd name="connsiteY71" fmla="*/ 487227 h 874716"/>
              <a:gd name="connsiteX72" fmla="*/ 5425582 w 6858001"/>
              <a:gd name="connsiteY72" fmla="*/ 495418 h 874716"/>
              <a:gd name="connsiteX73" fmla="*/ 5480637 w 6858001"/>
              <a:gd name="connsiteY73" fmla="*/ 507040 h 874716"/>
              <a:gd name="connsiteX74" fmla="*/ 5531693 w 6858001"/>
              <a:gd name="connsiteY74" fmla="*/ 500944 h 874716"/>
              <a:gd name="connsiteX75" fmla="*/ 5562746 w 6858001"/>
              <a:gd name="connsiteY75" fmla="*/ 500372 h 874716"/>
              <a:gd name="connsiteX76" fmla="*/ 5704483 w 6858001"/>
              <a:gd name="connsiteY76" fmla="*/ 571620 h 874716"/>
              <a:gd name="connsiteX77" fmla="*/ 5740488 w 6858001"/>
              <a:gd name="connsiteY77" fmla="*/ 577526 h 874716"/>
              <a:gd name="connsiteX78" fmla="*/ 5760873 w 6858001"/>
              <a:gd name="connsiteY78" fmla="*/ 586291 h 874716"/>
              <a:gd name="connsiteX79" fmla="*/ 5883751 w 6858001"/>
              <a:gd name="connsiteY79" fmla="*/ 674686 h 874716"/>
              <a:gd name="connsiteX80" fmla="*/ 5935949 w 6858001"/>
              <a:gd name="connsiteY80" fmla="*/ 692592 h 874716"/>
              <a:gd name="connsiteX81" fmla="*/ 5993291 w 6858001"/>
              <a:gd name="connsiteY81" fmla="*/ 688972 h 874716"/>
              <a:gd name="connsiteX82" fmla="*/ 6026440 w 6858001"/>
              <a:gd name="connsiteY82" fmla="*/ 682496 h 874716"/>
              <a:gd name="connsiteX83" fmla="*/ 6108738 w 6858001"/>
              <a:gd name="connsiteY83" fmla="*/ 626296 h 874716"/>
              <a:gd name="connsiteX84" fmla="*/ 6155602 w 6858001"/>
              <a:gd name="connsiteY84" fmla="*/ 628202 h 874716"/>
              <a:gd name="connsiteX85" fmla="*/ 6228756 w 6858001"/>
              <a:gd name="connsiteY85" fmla="*/ 666873 h 874716"/>
              <a:gd name="connsiteX86" fmla="*/ 6361539 w 6858001"/>
              <a:gd name="connsiteY86" fmla="*/ 684210 h 874716"/>
              <a:gd name="connsiteX87" fmla="*/ 6428979 w 6858001"/>
              <a:gd name="connsiteY87" fmla="*/ 630106 h 874716"/>
              <a:gd name="connsiteX88" fmla="*/ 6463840 w 6858001"/>
              <a:gd name="connsiteY88" fmla="*/ 578098 h 874716"/>
              <a:gd name="connsiteX89" fmla="*/ 6564620 w 6858001"/>
              <a:gd name="connsiteY89" fmla="*/ 517708 h 874716"/>
              <a:gd name="connsiteX90" fmla="*/ 6588625 w 6858001"/>
              <a:gd name="connsiteY90" fmla="*/ 540187 h 874716"/>
              <a:gd name="connsiteX91" fmla="*/ 6662541 w 6858001"/>
              <a:gd name="connsiteY91" fmla="*/ 549714 h 874716"/>
              <a:gd name="connsiteX92" fmla="*/ 6742552 w 6858001"/>
              <a:gd name="connsiteY92" fmla="*/ 548952 h 874716"/>
              <a:gd name="connsiteX93" fmla="*/ 6812063 w 6858001"/>
              <a:gd name="connsiteY93" fmla="*/ 568430 h 874716"/>
              <a:gd name="connsiteX94" fmla="*/ 6858001 w 6858001"/>
              <a:gd name="connsiteY94" fmla="*/ 562267 h 874716"/>
              <a:gd name="connsiteX95" fmla="*/ 6858001 w 6858001"/>
              <a:gd name="connsiteY95" fmla="*/ 734520 h 874716"/>
              <a:gd name="connsiteX96" fmla="*/ 6815516 w 6858001"/>
              <a:gd name="connsiteY96" fmla="*/ 744220 h 874716"/>
              <a:gd name="connsiteX97" fmla="*/ 6748458 w 6858001"/>
              <a:gd name="connsiteY97" fmla="*/ 763271 h 874716"/>
              <a:gd name="connsiteX98" fmla="*/ 6584812 w 6858001"/>
              <a:gd name="connsiteY98" fmla="*/ 784797 h 874716"/>
              <a:gd name="connsiteX99" fmla="*/ 6415833 w 6858001"/>
              <a:gd name="connsiteY99" fmla="*/ 805562 h 874716"/>
              <a:gd name="connsiteX100" fmla="*/ 6323058 w 6858001"/>
              <a:gd name="connsiteY100" fmla="*/ 812420 h 874716"/>
              <a:gd name="connsiteX101" fmla="*/ 6242093 w 6858001"/>
              <a:gd name="connsiteY101" fmla="*/ 823281 h 874716"/>
              <a:gd name="connsiteX102" fmla="*/ 6171605 w 6858001"/>
              <a:gd name="connsiteY102" fmla="*/ 830139 h 874716"/>
              <a:gd name="connsiteX103" fmla="*/ 6059397 w 6858001"/>
              <a:gd name="connsiteY103" fmla="*/ 844045 h 874716"/>
              <a:gd name="connsiteX104" fmla="*/ 6012723 w 6858001"/>
              <a:gd name="connsiteY104" fmla="*/ 847665 h 874716"/>
              <a:gd name="connsiteX105" fmla="*/ 5902610 w 6858001"/>
              <a:gd name="connsiteY105" fmla="*/ 847473 h 874716"/>
              <a:gd name="connsiteX106" fmla="*/ 5864318 w 6858001"/>
              <a:gd name="connsiteY106" fmla="*/ 845569 h 874716"/>
              <a:gd name="connsiteX107" fmla="*/ 5790592 w 6858001"/>
              <a:gd name="connsiteY107" fmla="*/ 821947 h 874716"/>
              <a:gd name="connsiteX108" fmla="*/ 5781830 w 6858001"/>
              <a:gd name="connsiteY108" fmla="*/ 820233 h 874716"/>
              <a:gd name="connsiteX109" fmla="*/ 5733440 w 6858001"/>
              <a:gd name="connsiteY109" fmla="*/ 810896 h 874716"/>
              <a:gd name="connsiteX110" fmla="*/ 5706959 w 6858001"/>
              <a:gd name="connsiteY110" fmla="*/ 807848 h 874716"/>
              <a:gd name="connsiteX111" fmla="*/ 5606372 w 6858001"/>
              <a:gd name="connsiteY111" fmla="*/ 788417 h 874716"/>
              <a:gd name="connsiteX112" fmla="*/ 5548460 w 6858001"/>
              <a:gd name="connsiteY112" fmla="*/ 779273 h 874716"/>
              <a:gd name="connsiteX113" fmla="*/ 5501594 w 6858001"/>
              <a:gd name="connsiteY113" fmla="*/ 780607 h 874716"/>
              <a:gd name="connsiteX114" fmla="*/ 5419295 w 6858001"/>
              <a:gd name="connsiteY114" fmla="*/ 782321 h 874716"/>
              <a:gd name="connsiteX115" fmla="*/ 5393005 w 6858001"/>
              <a:gd name="connsiteY115" fmla="*/ 786703 h 874716"/>
              <a:gd name="connsiteX116" fmla="*/ 5274129 w 6858001"/>
              <a:gd name="connsiteY116" fmla="*/ 774129 h 874716"/>
              <a:gd name="connsiteX117" fmla="*/ 5206308 w 6858001"/>
              <a:gd name="connsiteY117" fmla="*/ 773177 h 874716"/>
              <a:gd name="connsiteX118" fmla="*/ 5129916 w 6858001"/>
              <a:gd name="connsiteY118" fmla="*/ 757554 h 874716"/>
              <a:gd name="connsiteX119" fmla="*/ 5107627 w 6858001"/>
              <a:gd name="connsiteY119" fmla="*/ 758316 h 874716"/>
              <a:gd name="connsiteX120" fmla="*/ 5082670 w 6858001"/>
              <a:gd name="connsiteY120" fmla="*/ 759651 h 874716"/>
              <a:gd name="connsiteX121" fmla="*/ 5006086 w 6858001"/>
              <a:gd name="connsiteY121" fmla="*/ 760795 h 874716"/>
              <a:gd name="connsiteX122" fmla="*/ 4959602 w 6858001"/>
              <a:gd name="connsiteY122" fmla="*/ 766509 h 874716"/>
              <a:gd name="connsiteX123" fmla="*/ 4871019 w 6858001"/>
              <a:gd name="connsiteY123" fmla="*/ 763081 h 874716"/>
              <a:gd name="connsiteX124" fmla="*/ 4838250 w 6858001"/>
              <a:gd name="connsiteY124" fmla="*/ 768033 h 874716"/>
              <a:gd name="connsiteX125" fmla="*/ 4755381 w 6858001"/>
              <a:gd name="connsiteY125" fmla="*/ 768605 h 874716"/>
              <a:gd name="connsiteX126" fmla="*/ 4681083 w 6858001"/>
              <a:gd name="connsiteY126" fmla="*/ 765747 h 874716"/>
              <a:gd name="connsiteX127" fmla="*/ 4609452 w 6858001"/>
              <a:gd name="connsiteY127" fmla="*/ 767271 h 874716"/>
              <a:gd name="connsiteX128" fmla="*/ 4558207 w 6858001"/>
              <a:gd name="connsiteY128" fmla="*/ 773557 h 874716"/>
              <a:gd name="connsiteX129" fmla="*/ 4502579 w 6858001"/>
              <a:gd name="connsiteY129" fmla="*/ 777367 h 874716"/>
              <a:gd name="connsiteX130" fmla="*/ 4349222 w 6858001"/>
              <a:gd name="connsiteY130" fmla="*/ 800038 h 874716"/>
              <a:gd name="connsiteX131" fmla="*/ 4320837 w 6858001"/>
              <a:gd name="connsiteY131" fmla="*/ 794514 h 874716"/>
              <a:gd name="connsiteX132" fmla="*/ 4159667 w 6858001"/>
              <a:gd name="connsiteY132" fmla="*/ 789370 h 874716"/>
              <a:gd name="connsiteX133" fmla="*/ 4124614 w 6858001"/>
              <a:gd name="connsiteY133" fmla="*/ 789752 h 874716"/>
              <a:gd name="connsiteX134" fmla="*/ 4030503 w 6858001"/>
              <a:gd name="connsiteY134" fmla="*/ 767271 h 874716"/>
              <a:gd name="connsiteX135" fmla="*/ 3885338 w 6858001"/>
              <a:gd name="connsiteY135" fmla="*/ 802896 h 874716"/>
              <a:gd name="connsiteX136" fmla="*/ 3749506 w 6858001"/>
              <a:gd name="connsiteY136" fmla="*/ 847473 h 874716"/>
              <a:gd name="connsiteX137" fmla="*/ 3732361 w 6858001"/>
              <a:gd name="connsiteY137" fmla="*/ 853190 h 874716"/>
              <a:gd name="connsiteX138" fmla="*/ 3683591 w 6858001"/>
              <a:gd name="connsiteY138" fmla="*/ 862906 h 874716"/>
              <a:gd name="connsiteX139" fmla="*/ 3623201 w 6858001"/>
              <a:gd name="connsiteY139" fmla="*/ 866334 h 874716"/>
              <a:gd name="connsiteX140" fmla="*/ 3546617 w 6858001"/>
              <a:gd name="connsiteY140" fmla="*/ 874716 h 874716"/>
              <a:gd name="connsiteX141" fmla="*/ 3485275 w 6858001"/>
              <a:gd name="connsiteY141" fmla="*/ 864238 h 874716"/>
              <a:gd name="connsiteX142" fmla="*/ 3399546 w 6858001"/>
              <a:gd name="connsiteY142" fmla="*/ 848618 h 874716"/>
              <a:gd name="connsiteX143" fmla="*/ 3318771 w 6858001"/>
              <a:gd name="connsiteY143" fmla="*/ 833757 h 874716"/>
              <a:gd name="connsiteX144" fmla="*/ 3293244 w 6858001"/>
              <a:gd name="connsiteY144" fmla="*/ 851284 h 874716"/>
              <a:gd name="connsiteX145" fmla="*/ 3253809 w 6858001"/>
              <a:gd name="connsiteY145" fmla="*/ 866524 h 874716"/>
              <a:gd name="connsiteX146" fmla="*/ 3209993 w 6858001"/>
              <a:gd name="connsiteY146" fmla="*/ 848235 h 874716"/>
              <a:gd name="connsiteX147" fmla="*/ 3107500 w 6858001"/>
              <a:gd name="connsiteY147" fmla="*/ 810326 h 874716"/>
              <a:gd name="connsiteX148" fmla="*/ 3042728 w 6858001"/>
              <a:gd name="connsiteY148" fmla="*/ 808610 h 874716"/>
              <a:gd name="connsiteX149" fmla="*/ 2901943 w 6858001"/>
              <a:gd name="connsiteY149" fmla="*/ 792418 h 874716"/>
              <a:gd name="connsiteX150" fmla="*/ 2809930 w 6858001"/>
              <a:gd name="connsiteY150" fmla="*/ 769367 h 874716"/>
              <a:gd name="connsiteX151" fmla="*/ 2743826 w 6858001"/>
              <a:gd name="connsiteY151" fmla="*/ 743268 h 874716"/>
              <a:gd name="connsiteX152" fmla="*/ 2649143 w 6858001"/>
              <a:gd name="connsiteY152" fmla="*/ 709167 h 874716"/>
              <a:gd name="connsiteX153" fmla="*/ 2554079 w 6858001"/>
              <a:gd name="connsiteY153" fmla="*/ 691450 h 874716"/>
              <a:gd name="connsiteX154" fmla="*/ 2485307 w 6858001"/>
              <a:gd name="connsiteY154" fmla="*/ 669160 h 874716"/>
              <a:gd name="connsiteX155" fmla="*/ 2401292 w 6858001"/>
              <a:gd name="connsiteY155" fmla="*/ 653919 h 874716"/>
              <a:gd name="connsiteX156" fmla="*/ 2330806 w 6858001"/>
              <a:gd name="connsiteY156" fmla="*/ 653349 h 874716"/>
              <a:gd name="connsiteX157" fmla="*/ 2220312 w 6858001"/>
              <a:gd name="connsiteY157" fmla="*/ 656015 h 874716"/>
              <a:gd name="connsiteX158" fmla="*/ 2085054 w 6858001"/>
              <a:gd name="connsiteY158" fmla="*/ 609914 h 874716"/>
              <a:gd name="connsiteX159" fmla="*/ 2030378 w 6858001"/>
              <a:gd name="connsiteY159" fmla="*/ 599625 h 874716"/>
              <a:gd name="connsiteX160" fmla="*/ 1978940 w 6858001"/>
              <a:gd name="connsiteY160" fmla="*/ 594863 h 874716"/>
              <a:gd name="connsiteX161" fmla="*/ 1869780 w 6858001"/>
              <a:gd name="connsiteY161" fmla="*/ 564192 h 874716"/>
              <a:gd name="connsiteX162" fmla="*/ 1825393 w 6858001"/>
              <a:gd name="connsiteY162" fmla="*/ 554094 h 874716"/>
              <a:gd name="connsiteX163" fmla="*/ 1763287 w 6858001"/>
              <a:gd name="connsiteY163" fmla="*/ 554286 h 874716"/>
              <a:gd name="connsiteX164" fmla="*/ 1650317 w 6858001"/>
              <a:gd name="connsiteY164" fmla="*/ 540187 h 874716"/>
              <a:gd name="connsiteX165" fmla="*/ 1537537 w 6858001"/>
              <a:gd name="connsiteY165" fmla="*/ 499038 h 874716"/>
              <a:gd name="connsiteX166" fmla="*/ 1489720 w 6858001"/>
              <a:gd name="connsiteY166" fmla="*/ 503038 h 874716"/>
              <a:gd name="connsiteX167" fmla="*/ 1472575 w 6858001"/>
              <a:gd name="connsiteY167" fmla="*/ 502086 h 874716"/>
              <a:gd name="connsiteX168" fmla="*/ 1318456 w 6858001"/>
              <a:gd name="connsiteY168" fmla="*/ 479415 h 874716"/>
              <a:gd name="connsiteX169" fmla="*/ 1303024 w 6858001"/>
              <a:gd name="connsiteY169" fmla="*/ 476939 h 874716"/>
              <a:gd name="connsiteX170" fmla="*/ 1230633 w 6858001"/>
              <a:gd name="connsiteY170" fmla="*/ 456746 h 874716"/>
              <a:gd name="connsiteX171" fmla="*/ 1048125 w 6858001"/>
              <a:gd name="connsiteY171" fmla="*/ 444172 h 874716"/>
              <a:gd name="connsiteX172" fmla="*/ 1036887 w 6858001"/>
              <a:gd name="connsiteY172" fmla="*/ 442648 h 874716"/>
              <a:gd name="connsiteX173" fmla="*/ 975733 w 6858001"/>
              <a:gd name="connsiteY173" fmla="*/ 452744 h 874716"/>
              <a:gd name="connsiteX174" fmla="*/ 945444 w 6858001"/>
              <a:gd name="connsiteY174" fmla="*/ 467033 h 874716"/>
              <a:gd name="connsiteX175" fmla="*/ 898198 w 6858001"/>
              <a:gd name="connsiteY175" fmla="*/ 481893 h 874716"/>
              <a:gd name="connsiteX176" fmla="*/ 850189 w 6858001"/>
              <a:gd name="connsiteY176" fmla="*/ 487417 h 874716"/>
              <a:gd name="connsiteX177" fmla="*/ 769605 w 6858001"/>
              <a:gd name="connsiteY177" fmla="*/ 464937 h 874716"/>
              <a:gd name="connsiteX178" fmla="*/ 740268 w 6858001"/>
              <a:gd name="connsiteY178" fmla="*/ 462651 h 874716"/>
              <a:gd name="connsiteX179" fmla="*/ 674923 w 6858001"/>
              <a:gd name="connsiteY179" fmla="*/ 451792 h 874716"/>
              <a:gd name="connsiteX180" fmla="*/ 617772 w 6858001"/>
              <a:gd name="connsiteY180" fmla="*/ 452554 h 874716"/>
              <a:gd name="connsiteX181" fmla="*/ 571860 w 6858001"/>
              <a:gd name="connsiteY181" fmla="*/ 469891 h 874716"/>
              <a:gd name="connsiteX182" fmla="*/ 505182 w 6858001"/>
              <a:gd name="connsiteY182" fmla="*/ 473319 h 874716"/>
              <a:gd name="connsiteX183" fmla="*/ 462126 w 6858001"/>
              <a:gd name="connsiteY183" fmla="*/ 460747 h 874716"/>
              <a:gd name="connsiteX184" fmla="*/ 453364 w 6858001"/>
              <a:gd name="connsiteY184" fmla="*/ 459033 h 874716"/>
              <a:gd name="connsiteX185" fmla="*/ 340774 w 6858001"/>
              <a:gd name="connsiteY185" fmla="*/ 458268 h 874716"/>
              <a:gd name="connsiteX186" fmla="*/ 200182 w 6858001"/>
              <a:gd name="connsiteY186" fmla="*/ 496180 h 874716"/>
              <a:gd name="connsiteX187" fmla="*/ 176939 w 6858001"/>
              <a:gd name="connsiteY187" fmla="*/ 504182 h 874716"/>
              <a:gd name="connsiteX188" fmla="*/ 63587 w 6858001"/>
              <a:gd name="connsiteY188" fmla="*/ 518088 h 874716"/>
              <a:gd name="connsiteX189" fmla="*/ 2817 w 6858001"/>
              <a:gd name="connsiteY189" fmla="*/ 532187 h 874716"/>
              <a:gd name="connsiteX190" fmla="*/ 0 w 6858001"/>
              <a:gd name="connsiteY190" fmla="*/ 533314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6858001" h="874716">
                <a:moveTo>
                  <a:pt x="0" y="533314"/>
                </a:moveTo>
                <a:lnTo>
                  <a:pt x="0" y="69206"/>
                </a:lnTo>
                <a:lnTo>
                  <a:pt x="21486" y="71924"/>
                </a:lnTo>
                <a:cubicBezTo>
                  <a:pt x="92546" y="60493"/>
                  <a:pt x="159604" y="87354"/>
                  <a:pt x="228948" y="88116"/>
                </a:cubicBezTo>
                <a:cubicBezTo>
                  <a:pt x="260382" y="88496"/>
                  <a:pt x="291435" y="94592"/>
                  <a:pt x="313533" y="62779"/>
                </a:cubicBezTo>
                <a:cubicBezTo>
                  <a:pt x="316389" y="58587"/>
                  <a:pt x="330298" y="60873"/>
                  <a:pt x="338870" y="62207"/>
                </a:cubicBezTo>
                <a:cubicBezTo>
                  <a:pt x="357921" y="65066"/>
                  <a:pt x="376781" y="72304"/>
                  <a:pt x="395640" y="72114"/>
                </a:cubicBezTo>
                <a:cubicBezTo>
                  <a:pt x="434695" y="71924"/>
                  <a:pt x="473939" y="68876"/>
                  <a:pt x="512802" y="65446"/>
                </a:cubicBezTo>
                <a:cubicBezTo>
                  <a:pt x="527470" y="64112"/>
                  <a:pt x="541569" y="58969"/>
                  <a:pt x="556047" y="55349"/>
                </a:cubicBezTo>
                <a:cubicBezTo>
                  <a:pt x="564048" y="53253"/>
                  <a:pt x="572622" y="47729"/>
                  <a:pt x="580050" y="48871"/>
                </a:cubicBezTo>
                <a:cubicBezTo>
                  <a:pt x="623106" y="55539"/>
                  <a:pt x="662541" y="39157"/>
                  <a:pt x="703308" y="30964"/>
                </a:cubicBezTo>
                <a:cubicBezTo>
                  <a:pt x="722169" y="27154"/>
                  <a:pt x="739886" y="18010"/>
                  <a:pt x="758174" y="11724"/>
                </a:cubicBezTo>
                <a:cubicBezTo>
                  <a:pt x="762936" y="10008"/>
                  <a:pt x="768271" y="8484"/>
                  <a:pt x="773035" y="8866"/>
                </a:cubicBezTo>
                <a:cubicBezTo>
                  <a:pt x="800276" y="11152"/>
                  <a:pt x="827329" y="14390"/>
                  <a:pt x="854379" y="16866"/>
                </a:cubicBezTo>
                <a:cubicBezTo>
                  <a:pt x="878956" y="19152"/>
                  <a:pt x="903722" y="19914"/>
                  <a:pt x="915343" y="47919"/>
                </a:cubicBezTo>
                <a:cubicBezTo>
                  <a:pt x="917059" y="52301"/>
                  <a:pt x="922773" y="55539"/>
                  <a:pt x="927155" y="58397"/>
                </a:cubicBezTo>
                <a:cubicBezTo>
                  <a:pt x="994785" y="102405"/>
                  <a:pt x="1030980" y="101261"/>
                  <a:pt x="1097087" y="54777"/>
                </a:cubicBezTo>
                <a:cubicBezTo>
                  <a:pt x="1103945" y="50015"/>
                  <a:pt x="1118613" y="46585"/>
                  <a:pt x="1123185" y="50395"/>
                </a:cubicBezTo>
                <a:cubicBezTo>
                  <a:pt x="1162049" y="82020"/>
                  <a:pt x="1204532" y="78590"/>
                  <a:pt x="1249302" y="68684"/>
                </a:cubicBezTo>
                <a:cubicBezTo>
                  <a:pt x="1260922" y="66018"/>
                  <a:pt x="1277307" y="66018"/>
                  <a:pt x="1286069" y="72304"/>
                </a:cubicBezTo>
                <a:cubicBezTo>
                  <a:pt x="1327790" y="101451"/>
                  <a:pt x="1372560" y="97261"/>
                  <a:pt x="1417899" y="88688"/>
                </a:cubicBezTo>
                <a:cubicBezTo>
                  <a:pt x="1424948" y="87354"/>
                  <a:pt x="1433522" y="80114"/>
                  <a:pt x="1436568" y="73448"/>
                </a:cubicBezTo>
                <a:cubicBezTo>
                  <a:pt x="1447428" y="49825"/>
                  <a:pt x="1467813" y="41823"/>
                  <a:pt x="1490292" y="35154"/>
                </a:cubicBezTo>
                <a:cubicBezTo>
                  <a:pt x="1525727" y="24296"/>
                  <a:pt x="1560588" y="11532"/>
                  <a:pt x="1596213" y="1245"/>
                </a:cubicBezTo>
                <a:cubicBezTo>
                  <a:pt x="1604978" y="-1231"/>
                  <a:pt x="1615836" y="293"/>
                  <a:pt x="1624980" y="3150"/>
                </a:cubicBezTo>
                <a:cubicBezTo>
                  <a:pt x="1656223" y="12866"/>
                  <a:pt x="1676036" y="37251"/>
                  <a:pt x="1697753" y="59731"/>
                </a:cubicBezTo>
                <a:cubicBezTo>
                  <a:pt x="1707279" y="69638"/>
                  <a:pt x="1720423" y="76686"/>
                  <a:pt x="1733188" y="82400"/>
                </a:cubicBezTo>
                <a:cubicBezTo>
                  <a:pt x="1766335" y="97071"/>
                  <a:pt x="1800246" y="110215"/>
                  <a:pt x="1833775" y="124121"/>
                </a:cubicBezTo>
                <a:cubicBezTo>
                  <a:pt x="1837013" y="125455"/>
                  <a:pt x="1839679" y="128884"/>
                  <a:pt x="1842158" y="131742"/>
                </a:cubicBezTo>
                <a:cubicBezTo>
                  <a:pt x="1866922" y="161843"/>
                  <a:pt x="1891497" y="192132"/>
                  <a:pt x="1916454" y="222233"/>
                </a:cubicBezTo>
                <a:cubicBezTo>
                  <a:pt x="1921216" y="227947"/>
                  <a:pt x="1928076" y="232139"/>
                  <a:pt x="1933219" y="237663"/>
                </a:cubicBezTo>
                <a:cubicBezTo>
                  <a:pt x="1940459" y="245283"/>
                  <a:pt x="1949603" y="252524"/>
                  <a:pt x="1953413" y="261668"/>
                </a:cubicBezTo>
                <a:cubicBezTo>
                  <a:pt x="1965224" y="290433"/>
                  <a:pt x="1987894" y="302817"/>
                  <a:pt x="2016469" y="308151"/>
                </a:cubicBezTo>
                <a:cubicBezTo>
                  <a:pt x="2042570" y="313104"/>
                  <a:pt x="2068669" y="317296"/>
                  <a:pt x="2094578" y="323010"/>
                </a:cubicBezTo>
                <a:cubicBezTo>
                  <a:pt x="2126201" y="329868"/>
                  <a:pt x="2157636" y="337298"/>
                  <a:pt x="2188879" y="345681"/>
                </a:cubicBezTo>
                <a:cubicBezTo>
                  <a:pt x="2202404" y="349301"/>
                  <a:pt x="2216692" y="353491"/>
                  <a:pt x="2228314" y="360921"/>
                </a:cubicBezTo>
                <a:cubicBezTo>
                  <a:pt x="2260890" y="381496"/>
                  <a:pt x="2295753" y="395402"/>
                  <a:pt x="2334044" y="389878"/>
                </a:cubicBezTo>
                <a:cubicBezTo>
                  <a:pt x="2364715" y="385496"/>
                  <a:pt x="2390434" y="396736"/>
                  <a:pt x="2409485" y="414263"/>
                </a:cubicBezTo>
                <a:cubicBezTo>
                  <a:pt x="2444158" y="446078"/>
                  <a:pt x="2481305" y="438838"/>
                  <a:pt x="2518264" y="428552"/>
                </a:cubicBezTo>
                <a:cubicBezTo>
                  <a:pt x="2537315" y="423217"/>
                  <a:pt x="2552935" y="423979"/>
                  <a:pt x="2571034" y="429122"/>
                </a:cubicBezTo>
                <a:cubicBezTo>
                  <a:pt x="2612945" y="441124"/>
                  <a:pt x="2640950" y="473701"/>
                  <a:pt x="2668001" y="502276"/>
                </a:cubicBezTo>
                <a:cubicBezTo>
                  <a:pt x="2691054" y="526661"/>
                  <a:pt x="2716963" y="540377"/>
                  <a:pt x="2745348" y="550666"/>
                </a:cubicBezTo>
                <a:cubicBezTo>
                  <a:pt x="2781163" y="563810"/>
                  <a:pt x="2809548" y="558858"/>
                  <a:pt x="2826694" y="527233"/>
                </a:cubicBezTo>
                <a:cubicBezTo>
                  <a:pt x="2831457" y="518278"/>
                  <a:pt x="2839839" y="507800"/>
                  <a:pt x="2848793" y="505134"/>
                </a:cubicBezTo>
                <a:cubicBezTo>
                  <a:pt x="2892037" y="491800"/>
                  <a:pt x="2935854" y="472367"/>
                  <a:pt x="2982148" y="484179"/>
                </a:cubicBezTo>
                <a:cubicBezTo>
                  <a:pt x="3046158" y="500372"/>
                  <a:pt x="3108644" y="499420"/>
                  <a:pt x="3172654" y="483417"/>
                </a:cubicBezTo>
                <a:cubicBezTo>
                  <a:pt x="3276480" y="457508"/>
                  <a:pt x="3380305" y="430076"/>
                  <a:pt x="3489467" y="435790"/>
                </a:cubicBezTo>
                <a:cubicBezTo>
                  <a:pt x="3507563" y="436742"/>
                  <a:pt x="3529090" y="425121"/>
                  <a:pt x="3544713" y="413691"/>
                </a:cubicBezTo>
                <a:cubicBezTo>
                  <a:pt x="3574622" y="391974"/>
                  <a:pt x="3573288" y="390258"/>
                  <a:pt x="3606817" y="408167"/>
                </a:cubicBezTo>
                <a:cubicBezTo>
                  <a:pt x="3614819" y="412549"/>
                  <a:pt x="3624725" y="415215"/>
                  <a:pt x="3630632" y="421693"/>
                </a:cubicBezTo>
                <a:cubicBezTo>
                  <a:pt x="3660731" y="454650"/>
                  <a:pt x="3697880" y="446648"/>
                  <a:pt x="3734837" y="441886"/>
                </a:cubicBezTo>
                <a:cubicBezTo>
                  <a:pt x="3741315" y="440934"/>
                  <a:pt x="3749125" y="439600"/>
                  <a:pt x="3754652" y="442268"/>
                </a:cubicBezTo>
                <a:cubicBezTo>
                  <a:pt x="3779607" y="454268"/>
                  <a:pt x="3800753" y="450078"/>
                  <a:pt x="3822472" y="433694"/>
                </a:cubicBezTo>
                <a:cubicBezTo>
                  <a:pt x="3841331" y="419597"/>
                  <a:pt x="3863049" y="411215"/>
                  <a:pt x="3885338" y="428742"/>
                </a:cubicBezTo>
                <a:cubicBezTo>
                  <a:pt x="3934870" y="467605"/>
                  <a:pt x="3987829" y="469509"/>
                  <a:pt x="4043839" y="444934"/>
                </a:cubicBezTo>
                <a:cubicBezTo>
                  <a:pt x="4083845" y="427407"/>
                  <a:pt x="4123280" y="423407"/>
                  <a:pt x="4165383" y="441124"/>
                </a:cubicBezTo>
                <a:cubicBezTo>
                  <a:pt x="4181576" y="447982"/>
                  <a:pt x="4202531" y="443410"/>
                  <a:pt x="4221391" y="444934"/>
                </a:cubicBezTo>
                <a:cubicBezTo>
                  <a:pt x="4232060" y="445696"/>
                  <a:pt x="4243872" y="445886"/>
                  <a:pt x="4253014" y="450650"/>
                </a:cubicBezTo>
                <a:cubicBezTo>
                  <a:pt x="4277401" y="462843"/>
                  <a:pt x="4300070" y="478463"/>
                  <a:pt x="4324645" y="490466"/>
                </a:cubicBezTo>
                <a:cubicBezTo>
                  <a:pt x="4336457" y="496180"/>
                  <a:pt x="4350554" y="499228"/>
                  <a:pt x="4363890" y="499420"/>
                </a:cubicBezTo>
                <a:cubicBezTo>
                  <a:pt x="4403325" y="500372"/>
                  <a:pt x="4442761" y="500372"/>
                  <a:pt x="4482004" y="498658"/>
                </a:cubicBezTo>
                <a:cubicBezTo>
                  <a:pt x="4546776" y="495990"/>
                  <a:pt x="4612500" y="495418"/>
                  <a:pt x="4659174" y="438648"/>
                </a:cubicBezTo>
                <a:cubicBezTo>
                  <a:pt x="4662986" y="434076"/>
                  <a:pt x="4671176" y="431408"/>
                  <a:pt x="4677655" y="430646"/>
                </a:cubicBezTo>
                <a:cubicBezTo>
                  <a:pt x="4707564" y="427027"/>
                  <a:pt x="4738235" y="426645"/>
                  <a:pt x="4767764" y="420739"/>
                </a:cubicBezTo>
                <a:cubicBezTo>
                  <a:pt x="4791386" y="415977"/>
                  <a:pt x="4811009" y="417501"/>
                  <a:pt x="4828916" y="434266"/>
                </a:cubicBezTo>
                <a:cubicBezTo>
                  <a:pt x="4852348" y="456364"/>
                  <a:pt x="4880925" y="469319"/>
                  <a:pt x="4912168" y="462271"/>
                </a:cubicBezTo>
                <a:cubicBezTo>
                  <a:pt x="4943409" y="455412"/>
                  <a:pt x="4963984" y="470271"/>
                  <a:pt x="4987037" y="485703"/>
                </a:cubicBezTo>
                <a:cubicBezTo>
                  <a:pt x="5003801" y="496942"/>
                  <a:pt x="5022852" y="511040"/>
                  <a:pt x="5041521" y="512182"/>
                </a:cubicBezTo>
                <a:cubicBezTo>
                  <a:pt x="5083814" y="514658"/>
                  <a:pt x="5120201" y="553904"/>
                  <a:pt x="5166113" y="531615"/>
                </a:cubicBezTo>
                <a:cubicBezTo>
                  <a:pt x="5169161" y="530091"/>
                  <a:pt x="5174685" y="533901"/>
                  <a:pt x="5179067" y="534853"/>
                </a:cubicBezTo>
                <a:cubicBezTo>
                  <a:pt x="5214121" y="542093"/>
                  <a:pt x="5247078" y="535043"/>
                  <a:pt x="5272796" y="511230"/>
                </a:cubicBezTo>
                <a:cubicBezTo>
                  <a:pt x="5306516" y="480177"/>
                  <a:pt x="5343855" y="477129"/>
                  <a:pt x="5385384" y="487227"/>
                </a:cubicBezTo>
                <a:cubicBezTo>
                  <a:pt x="5398721" y="490466"/>
                  <a:pt x="5412057" y="492752"/>
                  <a:pt x="5425582" y="495418"/>
                </a:cubicBezTo>
                <a:cubicBezTo>
                  <a:pt x="5443870" y="499228"/>
                  <a:pt x="5462351" y="503230"/>
                  <a:pt x="5480637" y="507040"/>
                </a:cubicBezTo>
                <a:cubicBezTo>
                  <a:pt x="5498356" y="510850"/>
                  <a:pt x="5517979" y="517326"/>
                  <a:pt x="5531693" y="500944"/>
                </a:cubicBezTo>
                <a:cubicBezTo>
                  <a:pt x="5543506" y="486845"/>
                  <a:pt x="5551888" y="488179"/>
                  <a:pt x="5562746" y="500372"/>
                </a:cubicBezTo>
                <a:cubicBezTo>
                  <a:pt x="5600467" y="543045"/>
                  <a:pt x="5646189" y="569716"/>
                  <a:pt x="5704483" y="571620"/>
                </a:cubicBezTo>
                <a:cubicBezTo>
                  <a:pt x="5716485" y="572002"/>
                  <a:pt x="5728678" y="574668"/>
                  <a:pt x="5740488" y="577526"/>
                </a:cubicBezTo>
                <a:cubicBezTo>
                  <a:pt x="5747728" y="579241"/>
                  <a:pt x="5756493" y="581147"/>
                  <a:pt x="5760873" y="586291"/>
                </a:cubicBezTo>
                <a:cubicBezTo>
                  <a:pt x="5794974" y="625534"/>
                  <a:pt x="5837457" y="652777"/>
                  <a:pt x="5883751" y="674686"/>
                </a:cubicBezTo>
                <a:cubicBezTo>
                  <a:pt x="5900323" y="682496"/>
                  <a:pt x="5918042" y="690306"/>
                  <a:pt x="5935949" y="692592"/>
                </a:cubicBezTo>
                <a:cubicBezTo>
                  <a:pt x="5954617" y="694878"/>
                  <a:pt x="5974240" y="691068"/>
                  <a:pt x="5993291" y="688972"/>
                </a:cubicBezTo>
                <a:cubicBezTo>
                  <a:pt x="6004531" y="687830"/>
                  <a:pt x="6017485" y="688020"/>
                  <a:pt x="6026440" y="682496"/>
                </a:cubicBezTo>
                <a:cubicBezTo>
                  <a:pt x="6054825" y="665159"/>
                  <a:pt x="6082258" y="646491"/>
                  <a:pt x="6108738" y="626296"/>
                </a:cubicBezTo>
                <a:cubicBezTo>
                  <a:pt x="6131409" y="608960"/>
                  <a:pt x="6135981" y="606483"/>
                  <a:pt x="6155602" y="628202"/>
                </a:cubicBezTo>
                <a:cubicBezTo>
                  <a:pt x="6175797" y="650491"/>
                  <a:pt x="6200944" y="662111"/>
                  <a:pt x="6228756" y="666873"/>
                </a:cubicBezTo>
                <a:cubicBezTo>
                  <a:pt x="6272764" y="674304"/>
                  <a:pt x="6317151" y="680590"/>
                  <a:pt x="6361539" y="684210"/>
                </a:cubicBezTo>
                <a:cubicBezTo>
                  <a:pt x="6401736" y="687448"/>
                  <a:pt x="6420977" y="669922"/>
                  <a:pt x="6428979" y="630106"/>
                </a:cubicBezTo>
                <a:cubicBezTo>
                  <a:pt x="6433551" y="608007"/>
                  <a:pt x="6439458" y="584003"/>
                  <a:pt x="6463840" y="578098"/>
                </a:cubicBezTo>
                <a:cubicBezTo>
                  <a:pt x="6503658" y="568572"/>
                  <a:pt x="6544997" y="564382"/>
                  <a:pt x="6564620" y="517708"/>
                </a:cubicBezTo>
                <a:cubicBezTo>
                  <a:pt x="6575478" y="527995"/>
                  <a:pt x="6582146" y="534091"/>
                  <a:pt x="6588625" y="540187"/>
                </a:cubicBezTo>
                <a:cubicBezTo>
                  <a:pt x="6606531" y="557142"/>
                  <a:pt x="6643678" y="564382"/>
                  <a:pt x="6662541" y="549714"/>
                </a:cubicBezTo>
                <a:cubicBezTo>
                  <a:pt x="6690354" y="528377"/>
                  <a:pt x="6715883" y="532377"/>
                  <a:pt x="6742552" y="548952"/>
                </a:cubicBezTo>
                <a:cubicBezTo>
                  <a:pt x="6764841" y="562668"/>
                  <a:pt x="6788417" y="567954"/>
                  <a:pt x="6812063" y="568430"/>
                </a:cubicBezTo>
                <a:lnTo>
                  <a:pt x="6858001" y="562267"/>
                </a:lnTo>
                <a:lnTo>
                  <a:pt x="6858001" y="734520"/>
                </a:lnTo>
                <a:lnTo>
                  <a:pt x="6815516" y="744220"/>
                </a:lnTo>
                <a:cubicBezTo>
                  <a:pt x="6793035" y="749744"/>
                  <a:pt x="6771319" y="759651"/>
                  <a:pt x="6748458" y="763271"/>
                </a:cubicBezTo>
                <a:cubicBezTo>
                  <a:pt x="6694164" y="771843"/>
                  <a:pt x="6639488" y="777939"/>
                  <a:pt x="6584812" y="784797"/>
                </a:cubicBezTo>
                <a:cubicBezTo>
                  <a:pt x="6528424" y="791846"/>
                  <a:pt x="6472225" y="799276"/>
                  <a:pt x="6415833" y="805562"/>
                </a:cubicBezTo>
                <a:cubicBezTo>
                  <a:pt x="6384972" y="808802"/>
                  <a:pt x="6353919" y="809372"/>
                  <a:pt x="6323058" y="812420"/>
                </a:cubicBezTo>
                <a:cubicBezTo>
                  <a:pt x="6296005" y="815088"/>
                  <a:pt x="6269144" y="820041"/>
                  <a:pt x="6242093" y="823281"/>
                </a:cubicBezTo>
                <a:cubicBezTo>
                  <a:pt x="6218660" y="825947"/>
                  <a:pt x="6195037" y="827471"/>
                  <a:pt x="6171605" y="830139"/>
                </a:cubicBezTo>
                <a:cubicBezTo>
                  <a:pt x="6134075" y="834519"/>
                  <a:pt x="6096736" y="839473"/>
                  <a:pt x="6059397" y="844045"/>
                </a:cubicBezTo>
                <a:cubicBezTo>
                  <a:pt x="6043776" y="845759"/>
                  <a:pt x="6027392" y="850522"/>
                  <a:pt x="6012723" y="847665"/>
                </a:cubicBezTo>
                <a:cubicBezTo>
                  <a:pt x="5975764" y="840425"/>
                  <a:pt x="5939377" y="842521"/>
                  <a:pt x="5902610" y="847473"/>
                </a:cubicBezTo>
                <a:cubicBezTo>
                  <a:pt x="5890037" y="849190"/>
                  <a:pt x="5876511" y="848808"/>
                  <a:pt x="5864318" y="845569"/>
                </a:cubicBezTo>
                <a:cubicBezTo>
                  <a:pt x="5839361" y="839091"/>
                  <a:pt x="5815169" y="829947"/>
                  <a:pt x="5790592" y="821947"/>
                </a:cubicBezTo>
                <a:cubicBezTo>
                  <a:pt x="5787924" y="820995"/>
                  <a:pt x="5784686" y="820803"/>
                  <a:pt x="5781830" y="820233"/>
                </a:cubicBezTo>
                <a:cubicBezTo>
                  <a:pt x="5765635" y="816992"/>
                  <a:pt x="5749634" y="813754"/>
                  <a:pt x="5733440" y="810896"/>
                </a:cubicBezTo>
                <a:cubicBezTo>
                  <a:pt x="5724678" y="809372"/>
                  <a:pt x="5715723" y="809182"/>
                  <a:pt x="5706959" y="807848"/>
                </a:cubicBezTo>
                <a:cubicBezTo>
                  <a:pt x="5673050" y="802514"/>
                  <a:pt x="5635711" y="811468"/>
                  <a:pt x="5606372" y="788417"/>
                </a:cubicBezTo>
                <a:cubicBezTo>
                  <a:pt x="5587321" y="773557"/>
                  <a:pt x="5568842" y="776987"/>
                  <a:pt x="5548460" y="779273"/>
                </a:cubicBezTo>
                <a:cubicBezTo>
                  <a:pt x="5533027" y="780987"/>
                  <a:pt x="5517215" y="780415"/>
                  <a:pt x="5501594" y="780607"/>
                </a:cubicBezTo>
                <a:cubicBezTo>
                  <a:pt x="5474161" y="781177"/>
                  <a:pt x="5446728" y="781369"/>
                  <a:pt x="5419295" y="782321"/>
                </a:cubicBezTo>
                <a:cubicBezTo>
                  <a:pt x="5410531" y="782701"/>
                  <a:pt x="5401579" y="787465"/>
                  <a:pt x="5393005" y="786703"/>
                </a:cubicBezTo>
                <a:cubicBezTo>
                  <a:pt x="5353379" y="783083"/>
                  <a:pt x="5313754" y="777367"/>
                  <a:pt x="5274129" y="774129"/>
                </a:cubicBezTo>
                <a:cubicBezTo>
                  <a:pt x="5251650" y="772225"/>
                  <a:pt x="5228597" y="775843"/>
                  <a:pt x="5206308" y="773177"/>
                </a:cubicBezTo>
                <a:cubicBezTo>
                  <a:pt x="5180591" y="770129"/>
                  <a:pt x="5155445" y="762319"/>
                  <a:pt x="5129916" y="757554"/>
                </a:cubicBezTo>
                <a:cubicBezTo>
                  <a:pt x="5122867" y="756222"/>
                  <a:pt x="5115057" y="757936"/>
                  <a:pt x="5107627" y="758316"/>
                </a:cubicBezTo>
                <a:cubicBezTo>
                  <a:pt x="5099245" y="758699"/>
                  <a:pt x="5091052" y="759461"/>
                  <a:pt x="5082670" y="759651"/>
                </a:cubicBezTo>
                <a:cubicBezTo>
                  <a:pt x="5057141" y="760033"/>
                  <a:pt x="5031614" y="759461"/>
                  <a:pt x="5006086" y="760795"/>
                </a:cubicBezTo>
                <a:cubicBezTo>
                  <a:pt x="4990465" y="761557"/>
                  <a:pt x="4974082" y="769367"/>
                  <a:pt x="4959602" y="766509"/>
                </a:cubicBezTo>
                <a:cubicBezTo>
                  <a:pt x="4930075" y="760985"/>
                  <a:pt x="4900546" y="773367"/>
                  <a:pt x="4871019" y="763081"/>
                </a:cubicBezTo>
                <a:cubicBezTo>
                  <a:pt x="4861873" y="760033"/>
                  <a:pt x="4849300" y="767653"/>
                  <a:pt x="4838250" y="768033"/>
                </a:cubicBezTo>
                <a:cubicBezTo>
                  <a:pt x="4810627" y="768985"/>
                  <a:pt x="4783004" y="768795"/>
                  <a:pt x="4755381" y="768605"/>
                </a:cubicBezTo>
                <a:cubicBezTo>
                  <a:pt x="4730614" y="768415"/>
                  <a:pt x="4704895" y="771081"/>
                  <a:pt x="4681083" y="765747"/>
                </a:cubicBezTo>
                <a:cubicBezTo>
                  <a:pt x="4656126" y="760033"/>
                  <a:pt x="4633647" y="760795"/>
                  <a:pt x="4609452" y="767271"/>
                </a:cubicBezTo>
                <a:cubicBezTo>
                  <a:pt x="4592878" y="771653"/>
                  <a:pt x="4575351" y="772225"/>
                  <a:pt x="4558207" y="773557"/>
                </a:cubicBezTo>
                <a:cubicBezTo>
                  <a:pt x="4539728" y="775081"/>
                  <a:pt x="4519343" y="771081"/>
                  <a:pt x="4502579" y="777367"/>
                </a:cubicBezTo>
                <a:cubicBezTo>
                  <a:pt x="4452665" y="796038"/>
                  <a:pt x="4401419" y="800038"/>
                  <a:pt x="4349222" y="800038"/>
                </a:cubicBezTo>
                <a:cubicBezTo>
                  <a:pt x="4339695" y="800038"/>
                  <a:pt x="4329979" y="797372"/>
                  <a:pt x="4320837" y="794514"/>
                </a:cubicBezTo>
                <a:cubicBezTo>
                  <a:pt x="4267493" y="777367"/>
                  <a:pt x="4213961" y="778891"/>
                  <a:pt x="4159667" y="789370"/>
                </a:cubicBezTo>
                <a:cubicBezTo>
                  <a:pt x="4148427" y="791656"/>
                  <a:pt x="4135854" y="792038"/>
                  <a:pt x="4124614" y="789752"/>
                </a:cubicBezTo>
                <a:cubicBezTo>
                  <a:pt x="4092989" y="783083"/>
                  <a:pt x="4062318" y="772033"/>
                  <a:pt x="4030503" y="767271"/>
                </a:cubicBezTo>
                <a:cubicBezTo>
                  <a:pt x="3977925" y="759461"/>
                  <a:pt x="3932394" y="785749"/>
                  <a:pt x="3885338" y="802896"/>
                </a:cubicBezTo>
                <a:cubicBezTo>
                  <a:pt x="3840569" y="819089"/>
                  <a:pt x="3802467" y="855666"/>
                  <a:pt x="3749506" y="847473"/>
                </a:cubicBezTo>
                <a:cubicBezTo>
                  <a:pt x="3744173" y="846711"/>
                  <a:pt x="3738267" y="851856"/>
                  <a:pt x="3732361" y="853190"/>
                </a:cubicBezTo>
                <a:cubicBezTo>
                  <a:pt x="3716168" y="856810"/>
                  <a:pt x="3699976" y="861190"/>
                  <a:pt x="3683591" y="862906"/>
                </a:cubicBezTo>
                <a:cubicBezTo>
                  <a:pt x="3663589" y="865192"/>
                  <a:pt x="3643204" y="864430"/>
                  <a:pt x="3623201" y="866334"/>
                </a:cubicBezTo>
                <a:cubicBezTo>
                  <a:pt x="3597482" y="868620"/>
                  <a:pt x="3572146" y="874716"/>
                  <a:pt x="3546617" y="874716"/>
                </a:cubicBezTo>
                <a:cubicBezTo>
                  <a:pt x="3526042" y="874716"/>
                  <a:pt x="3505657" y="867668"/>
                  <a:pt x="3485275" y="864238"/>
                </a:cubicBezTo>
                <a:cubicBezTo>
                  <a:pt x="3456508" y="859476"/>
                  <a:pt x="3424883" y="860810"/>
                  <a:pt x="3399546" y="848618"/>
                </a:cubicBezTo>
                <a:cubicBezTo>
                  <a:pt x="3372495" y="835663"/>
                  <a:pt x="3346776" y="829757"/>
                  <a:pt x="3318771" y="833757"/>
                </a:cubicBezTo>
                <a:cubicBezTo>
                  <a:pt x="3309437" y="835091"/>
                  <a:pt x="3297434" y="843093"/>
                  <a:pt x="3293244" y="851284"/>
                </a:cubicBezTo>
                <a:cubicBezTo>
                  <a:pt x="3283908" y="869572"/>
                  <a:pt x="3271145" y="872812"/>
                  <a:pt x="3253809" y="866524"/>
                </a:cubicBezTo>
                <a:cubicBezTo>
                  <a:pt x="3238758" y="861190"/>
                  <a:pt x="3220280" y="858524"/>
                  <a:pt x="3209993" y="848235"/>
                </a:cubicBezTo>
                <a:cubicBezTo>
                  <a:pt x="3180844" y="819089"/>
                  <a:pt x="3143695" y="818136"/>
                  <a:pt x="3107500" y="810326"/>
                </a:cubicBezTo>
                <a:cubicBezTo>
                  <a:pt x="3085403" y="805562"/>
                  <a:pt x="3064827" y="805372"/>
                  <a:pt x="3042728" y="808610"/>
                </a:cubicBezTo>
                <a:cubicBezTo>
                  <a:pt x="2994722" y="815850"/>
                  <a:pt x="2948047" y="805562"/>
                  <a:pt x="2901943" y="792418"/>
                </a:cubicBezTo>
                <a:cubicBezTo>
                  <a:pt x="2871462" y="783655"/>
                  <a:pt x="2840219" y="778321"/>
                  <a:pt x="2809930" y="769367"/>
                </a:cubicBezTo>
                <a:cubicBezTo>
                  <a:pt x="2787259" y="762509"/>
                  <a:pt x="2764590" y="754316"/>
                  <a:pt x="2743826" y="743268"/>
                </a:cubicBezTo>
                <a:cubicBezTo>
                  <a:pt x="2713723" y="727073"/>
                  <a:pt x="2687436" y="702689"/>
                  <a:pt x="2649143" y="709167"/>
                </a:cubicBezTo>
                <a:cubicBezTo>
                  <a:pt x="2615421" y="714881"/>
                  <a:pt x="2584942" y="702881"/>
                  <a:pt x="2554079" y="691450"/>
                </a:cubicBezTo>
                <a:cubicBezTo>
                  <a:pt x="2531409" y="683068"/>
                  <a:pt x="2508742" y="674494"/>
                  <a:pt x="2485307" y="669160"/>
                </a:cubicBezTo>
                <a:cubicBezTo>
                  <a:pt x="2457492" y="662873"/>
                  <a:pt x="2426059" y="665541"/>
                  <a:pt x="2401292" y="653919"/>
                </a:cubicBezTo>
                <a:cubicBezTo>
                  <a:pt x="2375383" y="641727"/>
                  <a:pt x="2353859" y="649919"/>
                  <a:pt x="2330806" y="653349"/>
                </a:cubicBezTo>
                <a:cubicBezTo>
                  <a:pt x="2294039" y="658683"/>
                  <a:pt x="2257459" y="668590"/>
                  <a:pt x="2220312" y="656015"/>
                </a:cubicBezTo>
                <a:cubicBezTo>
                  <a:pt x="2175163" y="640775"/>
                  <a:pt x="2130393" y="624392"/>
                  <a:pt x="2085054" y="609914"/>
                </a:cubicBezTo>
                <a:cubicBezTo>
                  <a:pt x="2067525" y="604387"/>
                  <a:pt x="2048668" y="602101"/>
                  <a:pt x="2030378" y="599625"/>
                </a:cubicBezTo>
                <a:cubicBezTo>
                  <a:pt x="2013043" y="597529"/>
                  <a:pt x="1992279" y="602863"/>
                  <a:pt x="1978940" y="594863"/>
                </a:cubicBezTo>
                <a:cubicBezTo>
                  <a:pt x="1944649" y="574288"/>
                  <a:pt x="1909408" y="564192"/>
                  <a:pt x="1869780" y="564192"/>
                </a:cubicBezTo>
                <a:cubicBezTo>
                  <a:pt x="1854920" y="564192"/>
                  <a:pt x="1840441" y="555618"/>
                  <a:pt x="1825393" y="554094"/>
                </a:cubicBezTo>
                <a:cubicBezTo>
                  <a:pt x="1804816" y="552190"/>
                  <a:pt x="1781194" y="547045"/>
                  <a:pt x="1763287" y="554286"/>
                </a:cubicBezTo>
                <a:cubicBezTo>
                  <a:pt x="1721185" y="571430"/>
                  <a:pt x="1687086" y="557142"/>
                  <a:pt x="1650317" y="540187"/>
                </a:cubicBezTo>
                <a:cubicBezTo>
                  <a:pt x="1614120" y="523423"/>
                  <a:pt x="1576019" y="510088"/>
                  <a:pt x="1537537" y="499038"/>
                </a:cubicBezTo>
                <a:cubicBezTo>
                  <a:pt x="1523059" y="495038"/>
                  <a:pt x="1505724" y="501706"/>
                  <a:pt x="1489720" y="503038"/>
                </a:cubicBezTo>
                <a:cubicBezTo>
                  <a:pt x="1484004" y="503420"/>
                  <a:pt x="1477717" y="503992"/>
                  <a:pt x="1472575" y="502086"/>
                </a:cubicBezTo>
                <a:cubicBezTo>
                  <a:pt x="1422854" y="483797"/>
                  <a:pt x="1372368" y="469891"/>
                  <a:pt x="1318456" y="479415"/>
                </a:cubicBezTo>
                <a:cubicBezTo>
                  <a:pt x="1313504" y="480369"/>
                  <a:pt x="1307978" y="478273"/>
                  <a:pt x="1303024" y="476939"/>
                </a:cubicBezTo>
                <a:cubicBezTo>
                  <a:pt x="1278829" y="470081"/>
                  <a:pt x="1255206" y="459223"/>
                  <a:pt x="1230633" y="456746"/>
                </a:cubicBezTo>
                <a:cubicBezTo>
                  <a:pt x="1170051" y="450650"/>
                  <a:pt x="1109091" y="448172"/>
                  <a:pt x="1048125" y="444172"/>
                </a:cubicBezTo>
                <a:cubicBezTo>
                  <a:pt x="1044315" y="443982"/>
                  <a:pt x="1040315" y="443982"/>
                  <a:pt x="1036887" y="442648"/>
                </a:cubicBezTo>
                <a:cubicBezTo>
                  <a:pt x="1014406" y="434456"/>
                  <a:pt x="994785" y="437124"/>
                  <a:pt x="975733" y="452744"/>
                </a:cubicBezTo>
                <a:cubicBezTo>
                  <a:pt x="967350" y="459603"/>
                  <a:pt x="955920" y="463223"/>
                  <a:pt x="945444" y="467033"/>
                </a:cubicBezTo>
                <a:cubicBezTo>
                  <a:pt x="930011" y="472749"/>
                  <a:pt x="914200" y="478273"/>
                  <a:pt x="898198" y="481893"/>
                </a:cubicBezTo>
                <a:cubicBezTo>
                  <a:pt x="882384" y="485321"/>
                  <a:pt x="865430" y="490084"/>
                  <a:pt x="850189" y="487417"/>
                </a:cubicBezTo>
                <a:cubicBezTo>
                  <a:pt x="822756" y="482655"/>
                  <a:pt x="796655" y="471987"/>
                  <a:pt x="769605" y="464937"/>
                </a:cubicBezTo>
                <a:cubicBezTo>
                  <a:pt x="760270" y="462461"/>
                  <a:pt x="749982" y="462843"/>
                  <a:pt x="740268" y="462651"/>
                </a:cubicBezTo>
                <a:cubicBezTo>
                  <a:pt x="717977" y="462081"/>
                  <a:pt x="695116" y="467605"/>
                  <a:pt x="674923" y="451792"/>
                </a:cubicBezTo>
                <a:cubicBezTo>
                  <a:pt x="656255" y="436934"/>
                  <a:pt x="637392" y="441314"/>
                  <a:pt x="617772" y="452554"/>
                </a:cubicBezTo>
                <a:cubicBezTo>
                  <a:pt x="603673" y="460557"/>
                  <a:pt x="587672" y="466843"/>
                  <a:pt x="571860" y="469891"/>
                </a:cubicBezTo>
                <a:cubicBezTo>
                  <a:pt x="550141" y="474081"/>
                  <a:pt x="528615" y="475797"/>
                  <a:pt x="505182" y="473319"/>
                </a:cubicBezTo>
                <a:cubicBezTo>
                  <a:pt x="488607" y="471605"/>
                  <a:pt x="475081" y="470843"/>
                  <a:pt x="462126" y="460747"/>
                </a:cubicBezTo>
                <a:cubicBezTo>
                  <a:pt x="460032" y="459223"/>
                  <a:pt x="456222" y="458841"/>
                  <a:pt x="453364" y="459033"/>
                </a:cubicBezTo>
                <a:cubicBezTo>
                  <a:pt x="415835" y="462271"/>
                  <a:pt x="378686" y="460557"/>
                  <a:pt x="340774" y="458268"/>
                </a:cubicBezTo>
                <a:cubicBezTo>
                  <a:pt x="292579" y="455222"/>
                  <a:pt x="241901" y="464175"/>
                  <a:pt x="200182" y="496180"/>
                </a:cubicBezTo>
                <a:cubicBezTo>
                  <a:pt x="194085" y="500944"/>
                  <a:pt x="184941" y="503038"/>
                  <a:pt x="176939" y="504182"/>
                </a:cubicBezTo>
                <a:cubicBezTo>
                  <a:pt x="139219" y="509134"/>
                  <a:pt x="101308" y="512564"/>
                  <a:pt x="63587" y="518088"/>
                </a:cubicBezTo>
                <a:cubicBezTo>
                  <a:pt x="43012" y="521137"/>
                  <a:pt x="21486" y="523805"/>
                  <a:pt x="2817" y="532187"/>
                </a:cubicBezTo>
                <a:lnTo>
                  <a:pt x="0" y="533314"/>
                </a:ln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50E72-1A60-F938-D3DF-858F4FC80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1" y="3047999"/>
            <a:ext cx="6095999" cy="304800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altLang="en-US" sz="3200" b="1" dirty="0"/>
              <a:t>Самый большой вызов: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altLang="en-US" sz="3200" b="1" dirty="0">
                <a:solidFill>
                  <a:srgbClr val="FFC000"/>
                </a:solidFill>
              </a:rPr>
              <a:t>быть похожим на Христа</a:t>
            </a:r>
            <a:r>
              <a:rPr lang="en-US" altLang="en-US" sz="3200" b="1" dirty="0">
                <a:solidFill>
                  <a:srgbClr val="FFC00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84303"/>
      </p:ext>
    </p:extLst>
  </p:cSld>
  <p:clrMapOvr>
    <a:masterClrMapping/>
  </p:clrMapOvr>
</p:sld>
</file>

<file path=ppt/theme/theme1.xml><?xml version="1.0" encoding="utf-8"?>
<a:theme xmlns:a="http://schemas.openxmlformats.org/drawingml/2006/main" name="TornVTI">
  <a:themeElements>
    <a:clrScheme name="Custom 1">
      <a:dk1>
        <a:sysClr val="windowText" lastClr="000000"/>
      </a:dk1>
      <a:lt1>
        <a:sysClr val="window" lastClr="FFFFFF"/>
      </a:lt1>
      <a:dk2>
        <a:srgbClr val="131523"/>
      </a:dk2>
      <a:lt2>
        <a:srgbClr val="E7E6E6"/>
      </a:lt2>
      <a:accent1>
        <a:srgbClr val="3FB96C"/>
      </a:accent1>
      <a:accent2>
        <a:srgbClr val="699EFA"/>
      </a:accent2>
      <a:accent3>
        <a:srgbClr val="8039C1"/>
      </a:accent3>
      <a:accent4>
        <a:srgbClr val="D1971A"/>
      </a:accent4>
      <a:accent5>
        <a:srgbClr val="E62B59"/>
      </a:accent5>
      <a:accent6>
        <a:srgbClr val="9CA2AB"/>
      </a:accent6>
      <a:hlink>
        <a:srgbClr val="FFFFFF"/>
      </a:hlink>
      <a:folHlink>
        <a:srgbClr val="57618E"/>
      </a:folHlink>
    </a:clrScheme>
    <a:fontScheme name="Torn">
      <a:majorFont>
        <a:latin typeface="Verdana Pro Cond SemiBold"/>
        <a:ea typeface=""/>
        <a:cs typeface=""/>
      </a:majorFont>
      <a:minorFont>
        <a:latin typeface="Verdan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rnVTI" id="{D93270A2-BAD7-4DCC-9D1D-3427EACCFA88}" vid="{1B17486C-9B79-43FC-98F9-5BF7AA5600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1076</Words>
  <Application>Microsoft Office PowerPoint</Application>
  <PresentationFormat>Широкоэкранный</PresentationFormat>
  <Paragraphs>195</Paragraphs>
  <Slides>55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1" baseType="lpstr">
      <vt:lpstr>Arial</vt:lpstr>
      <vt:lpstr>Calibri</vt:lpstr>
      <vt:lpstr>Times New Roman</vt:lpstr>
      <vt:lpstr>Verdana Pro</vt:lpstr>
      <vt:lpstr>Verdana Pro Cond SemiBold</vt:lpstr>
      <vt:lpstr>TornVTI</vt:lpstr>
      <vt:lpstr>Что значит быть пастором? </vt:lpstr>
      <vt:lpstr>Как определить хорошего пастора?</vt:lpstr>
      <vt:lpstr>Презентация PowerPoint</vt:lpstr>
      <vt:lpstr>1. Сущность пастора</vt:lpstr>
      <vt:lpstr>Сущность пастора</vt:lpstr>
      <vt:lpstr>Сущность пастора</vt:lpstr>
      <vt:lpstr>Сущность пастора</vt:lpstr>
      <vt:lpstr>Сущность пастора</vt:lpstr>
      <vt:lpstr>Сущность пастора</vt:lpstr>
      <vt:lpstr>Презентация PowerPoint</vt:lpstr>
      <vt:lpstr>2. Хороший проповедник</vt:lpstr>
      <vt:lpstr>Хороший проповедник</vt:lpstr>
      <vt:lpstr>Хороший проповедник</vt:lpstr>
      <vt:lpstr>Хороший проповедник</vt:lpstr>
      <vt:lpstr>3. Хороший лидер</vt:lpstr>
      <vt:lpstr>Хороший лидер</vt:lpstr>
      <vt:lpstr>Хороший лидер</vt:lpstr>
      <vt:lpstr>Хороший лидер</vt:lpstr>
      <vt:lpstr>Хороший лидер</vt:lpstr>
      <vt:lpstr>Хороший лидер</vt:lpstr>
      <vt:lpstr>4. Человек молитвы</vt:lpstr>
      <vt:lpstr>Человек молитвы</vt:lpstr>
      <vt:lpstr>Человек молитвы</vt:lpstr>
      <vt:lpstr>5. Хорошие отношения</vt:lpstr>
      <vt:lpstr>Хорошие отношения</vt:lpstr>
      <vt:lpstr>Принцип 50% </vt:lpstr>
      <vt:lpstr>Хорошие отношения</vt:lpstr>
      <vt:lpstr>Члены Церкви</vt:lpstr>
      <vt:lpstr>Хорошие отношения</vt:lpstr>
      <vt:lpstr>Хорошие отношения</vt:lpstr>
      <vt:lpstr>Хорошие отношения</vt:lpstr>
      <vt:lpstr>6. Крепкая семья</vt:lpstr>
      <vt:lpstr>Крепкая семья</vt:lpstr>
      <vt:lpstr>Презентация PowerPoint</vt:lpstr>
      <vt:lpstr>Презентация PowerPoint</vt:lpstr>
      <vt:lpstr>Крепкая семья</vt:lpstr>
      <vt:lpstr>Крепкая семья</vt:lpstr>
      <vt:lpstr>Крепкая семья</vt:lpstr>
      <vt:lpstr>7. Посещение членов Церкви</vt:lpstr>
      <vt:lpstr>Пасторский визит Служение любви</vt:lpstr>
      <vt:lpstr>Посещения развивают служение лучшим образом</vt:lpstr>
      <vt:lpstr>Посещения развивают служение лучшим образом </vt:lpstr>
      <vt:lpstr>Почему пасторские посещения не совершаются?</vt:lpstr>
      <vt:lpstr>Поиск решение</vt:lpstr>
      <vt:lpstr>Некоторые советы для пасторских посещений</vt:lpstr>
      <vt:lpstr>Некоторые советы для пасторских посещений</vt:lpstr>
      <vt:lpstr>Пасторское посещение</vt:lpstr>
      <vt:lpstr>Презентация PowerPoint</vt:lpstr>
      <vt:lpstr>8. Посвящение миссии</vt:lpstr>
      <vt:lpstr>Наша Миссия </vt:lpstr>
      <vt:lpstr>Наша Миссия</vt:lpstr>
      <vt:lpstr>Причина миссии </vt:lpstr>
      <vt:lpstr>Причина миссии </vt:lpstr>
      <vt:lpstr>Посвящение Миссии</vt:lpstr>
      <vt:lpstr>А вы хороший пастор?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DOES IT MEAN TO BE A PASTOR? </dc:title>
  <dc:creator>Arrais, Jonas</dc:creator>
  <cp:lastModifiedBy>Vitalie Katsal</cp:lastModifiedBy>
  <cp:revision>37</cp:revision>
  <dcterms:created xsi:type="dcterms:W3CDTF">2024-02-29T05:43:57Z</dcterms:created>
  <dcterms:modified xsi:type="dcterms:W3CDTF">2026-06-16T17:51:05Z</dcterms:modified>
</cp:coreProperties>
</file>