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320" r:id="rId4"/>
    <p:sldId id="323" r:id="rId5"/>
    <p:sldId id="324" r:id="rId6"/>
    <p:sldId id="336" r:id="rId7"/>
    <p:sldId id="337" r:id="rId8"/>
    <p:sldId id="338" r:id="rId9"/>
    <p:sldId id="278" r:id="rId10"/>
    <p:sldId id="339" r:id="rId11"/>
    <p:sldId id="340" r:id="rId12"/>
    <p:sldId id="341" r:id="rId13"/>
    <p:sldId id="302" r:id="rId14"/>
    <p:sldId id="269" r:id="rId15"/>
    <p:sldId id="342" r:id="rId16"/>
    <p:sldId id="321" r:id="rId17"/>
    <p:sldId id="276" r:id="rId18"/>
    <p:sldId id="343" r:id="rId19"/>
    <p:sldId id="344" r:id="rId20"/>
    <p:sldId id="345" r:id="rId21"/>
    <p:sldId id="32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9627"/>
  </p:normalViewPr>
  <p:slideViewPr>
    <p:cSldViewPr snapToGrid="0">
      <p:cViewPr varScale="1">
        <p:scale>
          <a:sx n="103" d="100"/>
          <a:sy n="103" d="100"/>
        </p:scale>
        <p:origin x="1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25651-7D1B-DB44-B276-4FA4C087324B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AE237-BA64-4C48-A2E5-9EEEB4860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13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История-инсценировка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...Студенты уже заполнили аудиторию и ждали начала лекции. Вот появился преподаватель и выставил на стол большую стеклянную банку, что многих удивило: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Сегодня я хотел бы поговорить с вами о жизни. Что вы можете сказать об этой банке? Она пустая?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он достал из-под стола мешок с крупными камнями и начал укладывать их в банку до тех пор, пока они не заполнили ее до самого верха.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А теперь что вы можете сказать об этой банке? Полная?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Преподаватель достал еще один пакет с горохом и начал засыпать его в банку. Горох заполнил пространство между камнями: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теперь? Теперь точно банка полная?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 преподаватель достал пакет с песком и начал засыпать его в банку, спустя какое-то время в банке не осталось свободного пространства.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Ну, теперь-то банка точно полная?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 преподаватель, хитро улыбаясь, достал две бутылки воды и влил их в банку: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вот теперь банка полная!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Банка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это наша жизнь, камни — это самые важные вещи в нашей жизни, это Бог, наша семья, дети, церковь, все то, что имеет для нас огромное значение;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горох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те вещи, которые не так значимы для нас, это может быть дорогой костюм или машина, работа или дом и т.д.;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песок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 все самое мелкое и не значительное в нашей жизни, все те мелкие проблемы, которые сопровождают нас на протяжении всей нашей жизни. 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вот, если бы сначала засыпать в банку песок, то в нее бы уже нельзя было поместить ни горох, ни камни, поэтому никогда не позволяйте различного рода мелочам заполнять вашу жизнь, закрывая вам глаза на более важные вещи. У меня все, лекция окончена.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как вы думаете, зачем была нужна вода?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Чтобы показать вам: если приоритеты расставлены правильно, то как бы вы ни были заняты, в вашей жизни всегда найдется место для радости, которая наполняет человека, сознающего, что он сделал все, что смог.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14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15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4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71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1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25400" dir="2400000" algn="ctr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cs typeface="Times New Roman" panose="02020603050405020304" pitchFamily="18" charset="0"/>
              </a:rPr>
              <a:t>Среди вопросов, наиболее часто задаваемых людьми, есть один, который можно отнести к ключевым, к самым главным. А главный он потому, что от ответа на этот вопрос зависит все остальное. </a:t>
            </a:r>
          </a:p>
          <a:p>
            <a:pPr algn="l"/>
            <a:r>
              <a:rPr lang="ru-RU" sz="1200" b="1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25400" dir="2400000" algn="ctr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cs typeface="Times New Roman" panose="02020603050405020304" pitchFamily="18" charset="0"/>
              </a:rPr>
              <a:t>Вопрос этот следующий:</a:t>
            </a:r>
          </a:p>
          <a:p>
            <a:pPr algn="l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 смысла жизни действительно ключевой для человека.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ответа на него зависит качество жизни.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Известный немецкий и американский религиозный философ и богослов XX столетия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Пауль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Тиллих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своей книге «Мужество быть»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размышлял над проблемами человеческого существования. Он считал, что человеку очень трудно жить, ему страшно жить, если он не знает ответа на этот ключевой вопрос человеческого бытия – а для чего я живу, в чем смысл моей жизни.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l"/>
            <a:endParaRPr lang="ru-RU" dirty="0"/>
          </a:p>
          <a:p>
            <a:pPr algn="l"/>
            <a:endParaRPr lang="ru-RU" sz="1200" b="1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12700" dist="25400" dir="2400000" algn="ctr" rotWithShape="0">
                  <a:srgbClr val="000000"/>
                </a:outerShdw>
              </a:effectLst>
              <a:uFill>
                <a:solidFill>
                  <a:srgbClr val="FFFFFF"/>
                </a:solidFill>
              </a:u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08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этот вопрос испокон веков пытались найти ответ философы.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Евгений Трубецкой, русский религиозный философ, в своей книге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«Смысл жизни» пишет: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«вся наша жизнь есть стремление к цели, а, стало быть, – искание смысла. – Но именно оттого это – вопрос мучительный: первое, в чем проявляется присущее человеку искание смысла-цели жизни, есть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…жестокое страдание об окружающей нас бессмыслице».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r>
              <a:rPr lang="ru-RU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ОСОЗНАНИЕ БЕССМЫСЛЕННОСТИ СВОЕГО СУЩЕСТВОВАНИЯ ДЕЙСТВИТЕЛЬНО МОЖЕТ ПРИНОСИТЬ ЧЕЛОВЕКУ СЕРЬЕЗНЫЕ ВНУТРЕННИЕ СТРАДАНИЯ. </a:t>
            </a:r>
            <a:endParaRPr lang="ru-R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0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смысл жизни – в чем обычно люди видят его?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Многих людей он ставит просто в тупик, они не знают, что ответить на этот вопрос. Почему? Потому что редко задумываются над этим вопросом: в чем смысл жизни? Для чего я живу? Потом, когда проходит первое шоковое состояние, люди начинают лихорадочно искать ответы на этот вопрос.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вы знаете, какие чаще всего ответы приходиться слышать? В чем смысл моей жизни? Для чего я живу?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 частый ответ – для детей. «Я живу ради детей».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как быть человеку, у которого нет детей.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таких очень много.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пятый брак по статистике бездетный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сколько одиноких людей вокруг нас, у которых нет семьи и, следовательно, нет возможности иметь своих детей? Как быть этим людям?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59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Встречаются и более прагматичные варианты ответа на вопрос «для чего я живу». – 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живу, чтобы сделать карьеру, я живу, чтобы что-то приобрести».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Кто-то отвечает – я живу, чтобы стать известным, прославиться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может быть, кто-то видит смысл в том, чтобы оставить после себя какой-то добрый след.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Вместе с тем, все мы прекрасно понимаем, что эти ответы не отвечают на вопрос о смысле жизни, они не ухватывают главного. Истинный смысл человеческой жизни где-то ускользает от нас.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быть, человек все-таки существо иного порядка и у него какое-то более высшее предназначение по сравнению с братьями нашими меньшими?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8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 эти действительно не так просты, как кажется. И конечно же, на них должен ответить каждый мыслящий человек.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человек не знает, для чего он здесь, на земле, почему он здесь, в чем смысл его жизни, жизнь может стать в тягость. 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Осознание человеком смысла жизни невозможно без осмысления себя, как человека.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Другими словами, прежде чем ответить на вопрос, в чем смысл жизни человека, нужно ответить на вопрос – что есть человек по сути своей, что он собой представляет, откуда человек, в чем суть человеческого бытия, в чем его уникальность и неповторимость, что делает человека человеком, что отличает его от бесконечного множества других существ?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13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попробуем ответить прежде на вопрос, что есть человек, а потом вернемся к вопросу о смысле человеческой жизни.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Итак, что есть человек?</a:t>
            </a:r>
            <a:r>
              <a:rPr lang="ru-R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еще один очень важный вопрос, ведь мы не понимаем себя до конца, не знаем своей сути. Существует великое множество вариантов ответа на этот вопрос – что есть человек.  Мы лишь пытаемся ответить на извечные вопросы человеческого бытия – что есть человек по природе своей, и каков смысл человеческого бытия.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AE237-BA64-4C48-A2E5-9EEEB48609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029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Небольшая иллюстрация…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одно прекрасное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ОСЕННЕЕ УТРО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тишину нарушила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ЛАСТОЧКА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воскликнув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жизнь?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Прилетели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ПТИЦЫ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СОЛОВЕЙ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ответил: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Жизнь — это песня.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Нет, борьба во тьме, — сказал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высунув голову из подземелья.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Я думаю, что жизнь — это красота,— сказала распускающаяся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Я нахожу, что жизнь — это нечто иное, как труд и работа, — сказал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МУРАВЕЙ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таща соломинку в несколько раз больше себя.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 время упало несколько тяжелых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КАПЕЛЬ ДОЖДЯ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шептали: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Жизнь — это слезы.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Вы ошибаетесь,— воскликнул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ОРЕЛ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медленно взмахивая своими могучими крыльями. —	Жизнь — это сила и свобода.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Проснувшись утром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РЕБЕНОК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выбежал на улицу и стал играть на зелёной траве, гонять мяч, гладить бездомную собаку: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Жизнь – это такая радость.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Трудившийся на своем поле его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ОТЕЦ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как раз собирал урожай и думал о том, что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Жизнь – это труд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дороге быстро ехал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АВТОМОБИЛЬ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водитель которого рассуждал о своей судьбе: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Жизнь – это движение, - был уверен он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ВЕЧЕРЕЛО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Природа начала засыпать. Опять вершины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ДЕРЕВЬЕВ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покачивал ветер и тихо напевал: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Жизнь — это мечта.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Молодая пара, возвращалась домой и рассуждали о том, что: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Жизнь – это любовь.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Уже было темно, когда 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погасил свою лампу и сказал, тяжело вздохнув: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	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Жизнь — это школа.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9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2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1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351751" y="2274838"/>
            <a:ext cx="9917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solidFill>
                  <a:schemeClr val="bg1"/>
                </a:solidFill>
              </a:rPr>
              <a:t>Как мне жить, если я не вижу смысла в жизни</a:t>
            </a:r>
          </a:p>
        </p:txBody>
      </p:sp>
    </p:spTree>
    <p:extLst>
      <p:ext uri="{BB962C8B-B14F-4D97-AF65-F5344CB8AC3E}">
        <p14:creationId xmlns:p14="http://schemas.microsoft.com/office/powerpoint/2010/main" val="2365257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586" y="3272651"/>
            <a:ext cx="10112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«вся наша жизнь есть стремление к цели, а, стало быть, – искание смысла. – Но именно оттого это – вопрос мучительный: первое, в чем проявляется присущее человеку искание смысла-цели жизни, есть жестокое страдание об окружающей нас бессмыслице»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Е. Трубецкой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9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343" y="1982450"/>
            <a:ext cx="3433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Я живу ради детей!!!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2389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В чём обычно люди видят смысл жизни?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9C5ED8-B4EE-3F4A-8B25-455EDF776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0" y="1694526"/>
            <a:ext cx="7059410" cy="470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8091" y="2230158"/>
            <a:ext cx="97877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«Я живу, чтобы сделать карьеру, я живу, чтобы что-то приобрести». </a:t>
            </a:r>
          </a:p>
          <a:p>
            <a:endParaRPr lang="ru-RU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Кто-то отвечает – я живу, чтобы стать известным, прославиться…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FEA4B-C50C-0247-BF42-0EC7DAB9B308}"/>
              </a:ext>
            </a:extLst>
          </p:cNvPr>
          <p:cNvSpPr txBox="1"/>
          <p:nvPr/>
        </p:nvSpPr>
        <p:spPr>
          <a:xfrm>
            <a:off x="0" y="31115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Встречаются и более прагматичные ответы</a:t>
            </a:r>
          </a:p>
        </p:txBody>
      </p:sp>
    </p:spTree>
    <p:extLst>
      <p:ext uri="{BB962C8B-B14F-4D97-AF65-F5344CB8AC3E}">
        <p14:creationId xmlns:p14="http://schemas.microsoft.com/office/powerpoint/2010/main" val="102927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394796" y="990771"/>
            <a:ext cx="2607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Осознание человеком смысла жизни невозможно без осмысления себя, как человека.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BE2B4-5382-8C40-83C4-328AA37B9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68" y="671457"/>
            <a:ext cx="8272629" cy="55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5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327038" y="2767280"/>
            <a:ext cx="991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chemeClr val="bg1"/>
                </a:solidFill>
              </a:rPr>
              <a:t>Что есть человек?</a:t>
            </a:r>
          </a:p>
        </p:txBody>
      </p:sp>
    </p:spTree>
    <p:extLst>
      <p:ext uri="{BB962C8B-B14F-4D97-AF65-F5344CB8AC3E}">
        <p14:creationId xmlns:p14="http://schemas.microsoft.com/office/powerpoint/2010/main" val="400800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3871" y="2167738"/>
            <a:ext cx="9695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37" indent="-514337">
              <a:buAutoNum type="arabicPeriod"/>
            </a:pPr>
            <a:r>
              <a:rPr lang="ru-RU" sz="3600" dirty="0"/>
              <a:t>Закончите фразу: «Для меня жить — это...», </a:t>
            </a:r>
          </a:p>
          <a:p>
            <a:pPr marL="514337" indent="-514337">
              <a:buAutoNum type="arabicPeriod"/>
            </a:pPr>
            <a:r>
              <a:rPr lang="ru-RU" sz="3600" dirty="0"/>
              <a:t>Какова цель моей жизни? Что самое главное в жизни? </a:t>
            </a:r>
          </a:p>
          <a:p>
            <a:pPr marL="514337" indent="-514337">
              <a:buAutoNum type="arabicPeriod"/>
            </a:pPr>
            <a:r>
              <a:rPr lang="ru-RU" sz="3600" dirty="0"/>
              <a:t>Как правильно в ней расставить приоритеты? Как прожить ее так, чтобы не сожалеть о потраченном зря времени?</a:t>
            </a:r>
          </a:p>
        </p:txBody>
      </p:sp>
    </p:spTree>
    <p:extLst>
      <p:ext uri="{BB962C8B-B14F-4D97-AF65-F5344CB8AC3E}">
        <p14:creationId xmlns:p14="http://schemas.microsoft.com/office/powerpoint/2010/main" val="48826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5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-24715" y="2246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Жизнь это…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pbs.twimg.com/media/Dm3o6-qXoAA6qxH.jpg:large">
            <a:extLst>
              <a:ext uri="{FF2B5EF4-FFF2-40B4-BE49-F238E27FC236}">
                <a16:creationId xmlns:a16="http://schemas.microsoft.com/office/drawing/2014/main" id="{9489A925-11BE-1242-896A-124C880E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1781038"/>
            <a:ext cx="3628767" cy="2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2krota.ru/wp-content/uploads/2019/06/swallow-3439545_1280.jpg">
            <a:extLst>
              <a:ext uri="{FF2B5EF4-FFF2-40B4-BE49-F238E27FC236}">
                <a16:creationId xmlns:a16="http://schemas.microsoft.com/office/drawing/2014/main" id="{5EE3E0DD-564C-054D-93E5-F481B0A4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58" y="1781038"/>
            <a:ext cx="3631055" cy="2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vatars.mds.yandex.net/get-pdb/28866/a4516f11-de2f-4576-b400-cac6f16bbbe5/s1200?webp=false">
            <a:extLst>
              <a:ext uri="{FF2B5EF4-FFF2-40B4-BE49-F238E27FC236}">
                <a16:creationId xmlns:a16="http://schemas.microsoft.com/office/drawing/2014/main" id="{A25597BB-5160-3140-8657-EE0C12CFF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6"/>
          <a:stretch/>
        </p:blipFill>
        <p:spPr bwMode="auto">
          <a:xfrm>
            <a:off x="8027343" y="1781038"/>
            <a:ext cx="3678624" cy="2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ages.wallpaperscraft.ru/image/rebenok_deti_schastlivaya_igry_milyy_radost_sad_trava_cvety_54170_2560x1600.jpg">
            <a:extLst>
              <a:ext uri="{FF2B5EF4-FFF2-40B4-BE49-F238E27FC236}">
                <a16:creationId xmlns:a16="http://schemas.microsoft.com/office/drawing/2014/main" id="{D856A097-FB5A-4240-9EED-0E3B7578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33" y="4369615"/>
            <a:ext cx="3636434" cy="22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agrosmart.com.br/2018/wp-content/uploads/2018/08/Fotolia_76619833_Subscription_Monthly_XXL.jpg">
            <a:extLst>
              <a:ext uri="{FF2B5EF4-FFF2-40B4-BE49-F238E27FC236}">
                <a16:creationId xmlns:a16="http://schemas.microsoft.com/office/drawing/2014/main" id="{E9D2D8CB-34A8-6E4B-A49E-4B1D2FC4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58" y="4378234"/>
            <a:ext cx="3595369" cy="225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versiya.info/uploads/posts/2018-01/1516773003_uch.jpg">
            <a:extLst>
              <a:ext uri="{FF2B5EF4-FFF2-40B4-BE49-F238E27FC236}">
                <a16:creationId xmlns:a16="http://schemas.microsoft.com/office/drawing/2014/main" id="{F9DC2039-A1DE-A84C-B01E-A9D8E9D73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4"/>
          <a:stretch/>
        </p:blipFill>
        <p:spPr bwMode="auto">
          <a:xfrm>
            <a:off x="8027343" y="4381555"/>
            <a:ext cx="3678624" cy="225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6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586" y="3272651"/>
            <a:ext cx="100504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«Призвание каждого человека в духовной деятельности — в постоянном искании правды и смысла жизни»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А. Чехов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80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586" y="3272651"/>
            <a:ext cx="10050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«Бояться надо не смерти, а пустой жизни»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Б. Брехт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4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651" y="1748179"/>
            <a:ext cx="4106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Жизнь — это вечное чудо,</a:t>
            </a:r>
          </a:p>
          <a:p>
            <a:r>
              <a:rPr lang="ru-RU" sz="2400" i="1" dirty="0"/>
              <a:t>Чудо на каждом шагу:</a:t>
            </a:r>
          </a:p>
          <a:p>
            <a:r>
              <a:rPr lang="ru-RU" sz="2400" i="1" dirty="0"/>
              <a:t>Свежей росы изумруды </a:t>
            </a:r>
          </a:p>
          <a:p>
            <a:r>
              <a:rPr lang="ru-RU" sz="2400" i="1" dirty="0"/>
              <a:t>Утром на горном лугу, </a:t>
            </a:r>
          </a:p>
          <a:p>
            <a:r>
              <a:rPr lang="ru-RU" sz="2400" i="1" dirty="0"/>
              <a:t>Звезд золотые узоры </a:t>
            </a:r>
          </a:p>
          <a:p>
            <a:r>
              <a:rPr lang="ru-RU" sz="2400" i="1" dirty="0"/>
              <a:t>В небе бескрайнем ночном, </a:t>
            </a:r>
          </a:p>
          <a:p>
            <a:r>
              <a:rPr lang="ru-RU" sz="2400" i="1" dirty="0"/>
              <a:t>Синего моря просторы, </a:t>
            </a:r>
          </a:p>
          <a:p>
            <a:r>
              <a:rPr lang="ru-RU" sz="2400" i="1" dirty="0"/>
              <a:t>Песни, что сердцем поем. </a:t>
            </a:r>
          </a:p>
          <a:p>
            <a:r>
              <a:rPr lang="ru-RU" sz="2400" i="1" dirty="0"/>
              <a:t>Жизнь — это чудо без меры, </a:t>
            </a:r>
          </a:p>
          <a:p>
            <a:r>
              <a:rPr lang="ru-RU" sz="2400" i="1" dirty="0"/>
              <a:t>Дивный подарок любви! </a:t>
            </a:r>
          </a:p>
          <a:p>
            <a:r>
              <a:rPr lang="ru-RU" sz="2400" i="1" dirty="0"/>
              <a:t>Сердцем, исполненным веры, </a:t>
            </a:r>
          </a:p>
          <a:p>
            <a:r>
              <a:rPr lang="ru-RU" sz="2400" i="1" dirty="0"/>
              <a:t>Радуйся, друг, и живи!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451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Жизнь – это вечное ЧУДО!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57723C-CE1E-C243-A070-5F47357CB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13" y="1839073"/>
            <a:ext cx="6621621" cy="44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586" y="3272651"/>
            <a:ext cx="10495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«В чем смысл жизни? Служить другим и делать добро»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Аристотель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6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FFFF"/>
                </a:solidFill>
              </a:rPr>
              <a:t>Книга Михея 6:8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46965" y="707110"/>
            <a:ext cx="10531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000" dirty="0"/>
              <a:t>«О, человек! сказано тебе, что - добро и чего требует от тебя Господь: действовать справедливо, любить дела милосердия и </a:t>
            </a:r>
            <a:r>
              <a:rPr lang="ru-RU" sz="4000" dirty="0" err="1"/>
              <a:t>смиренномудренно</a:t>
            </a:r>
            <a:r>
              <a:rPr lang="ru-RU" sz="4000" dirty="0"/>
              <a:t> ходить пред Богом твоим» </a:t>
            </a:r>
          </a:p>
        </p:txBody>
      </p:sp>
    </p:spTree>
    <p:extLst>
      <p:ext uri="{BB962C8B-B14F-4D97-AF65-F5344CB8AC3E}">
        <p14:creationId xmlns:p14="http://schemas.microsoft.com/office/powerpoint/2010/main" val="69614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3545" y="2342323"/>
            <a:ext cx="35631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000" dirty="0"/>
              <a:t>Закончите фразу: </a:t>
            </a:r>
          </a:p>
          <a:p>
            <a:pPr defTabSz="685783"/>
            <a:endParaRPr lang="ru-RU" sz="4000" dirty="0"/>
          </a:p>
          <a:p>
            <a:pPr defTabSz="685783"/>
            <a:r>
              <a:rPr lang="ru-RU" sz="4000" dirty="0"/>
              <a:t>«Для меня жить — это...»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112F-497A-0540-91D5-EBBA4DEE91BE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4000" dirty="0">
                <a:solidFill>
                  <a:schemeClr val="bg1"/>
                </a:solidFill>
              </a:rPr>
              <a:t>ЖИЗНЬ</a:t>
            </a:r>
            <a:r>
              <a:rPr lang="ru-RU" sz="3600" dirty="0">
                <a:solidFill>
                  <a:schemeClr val="bg1"/>
                </a:solidFill>
              </a:rPr>
              <a:t>, что она для нас значит?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9E807E-F1F7-CE40-8C18-85CFCC7FC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12" y="1638960"/>
            <a:ext cx="7048815" cy="469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7956" y="2028616"/>
            <a:ext cx="3498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/>
              <a:t>Когда банка полная…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501B2D-8FA4-4045-B312-1E61CF620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3487" r="13821" b="6068"/>
          <a:stretch/>
        </p:blipFill>
        <p:spPr>
          <a:xfrm>
            <a:off x="4584356" y="1507525"/>
            <a:ext cx="7030995" cy="48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97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401939"/>
            <a:ext cx="10001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800" dirty="0"/>
              <a:t>«Жизнь надо прожить так, чтобы не было мучительно больно за бесцельно прожитые годы»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46317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Н. Островский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6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472705"/>
            <a:ext cx="10001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800" dirty="0"/>
              <a:t>«Тайна бытия человеческого не в том, чтобы только жить, а в том, для чего жить».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Ф. Достоевский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19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375" y="3401939"/>
            <a:ext cx="10001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800" dirty="0"/>
              <a:t>«Стремись не к тому, чтобы добиться успеха, а к тому, чтобы твоя жизнь имела смысл»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46317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А. Эйнштейн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99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299" y="3361038"/>
            <a:ext cx="8765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ru-RU" sz="4800" dirty="0"/>
              <a:t>«Жизнь — это миг. Ее нельзя прожить сначала на черновике, а потом переписать на беловик»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dirty="0"/>
              <a:t> </a:t>
            </a:r>
            <a:r>
              <a:rPr lang="ru-RU" sz="4000" dirty="0">
                <a:solidFill>
                  <a:schemeClr val="bg1"/>
                </a:solidFill>
              </a:rPr>
              <a:t>А. П. Чехов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6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5484" y="2151727"/>
            <a:ext cx="3433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Как правильно расставить приоритеты?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2389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Что самое главное в жизни?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6CDAE4-CE2B-2B4E-983A-9F3405C62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87" y="1665448"/>
            <a:ext cx="7283230" cy="48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5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351751" y="1870406"/>
            <a:ext cx="9917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Понятие - «жизнь», что оно для нас означает? </a:t>
            </a:r>
          </a:p>
          <a:p>
            <a:endParaRPr lang="ru-RU" sz="4800" dirty="0">
              <a:solidFill>
                <a:schemeClr val="bg1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>
                <a:solidFill>
                  <a:schemeClr val="bg1"/>
                </a:solidFill>
              </a:rPr>
              <a:t>Закончите фразу:  «Для меня жить — это...»</a:t>
            </a:r>
          </a:p>
        </p:txBody>
      </p:sp>
    </p:spTree>
    <p:extLst>
      <p:ext uri="{BB962C8B-B14F-4D97-AF65-F5344CB8AC3E}">
        <p14:creationId xmlns:p14="http://schemas.microsoft.com/office/powerpoint/2010/main" val="37649592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1800</Words>
  <Application>Microsoft Macintosh PowerPoint</Application>
  <PresentationFormat>Широкоэкранный</PresentationFormat>
  <Paragraphs>132</Paragraphs>
  <Slides>22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31</cp:revision>
  <dcterms:created xsi:type="dcterms:W3CDTF">2019-10-08T19:03:52Z</dcterms:created>
  <dcterms:modified xsi:type="dcterms:W3CDTF">2019-11-03T19:15:08Z</dcterms:modified>
</cp:coreProperties>
</file>