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20" r:id="rId3"/>
    <p:sldId id="321" r:id="rId4"/>
    <p:sldId id="274" r:id="rId5"/>
    <p:sldId id="322" r:id="rId6"/>
    <p:sldId id="323" r:id="rId7"/>
    <p:sldId id="324" r:id="rId8"/>
    <p:sldId id="325" r:id="rId9"/>
    <p:sldId id="326" r:id="rId10"/>
    <p:sldId id="269" r:id="rId11"/>
    <p:sldId id="276" r:id="rId12"/>
    <p:sldId id="261" r:id="rId13"/>
    <p:sldId id="302" r:id="rId14"/>
    <p:sldId id="259" r:id="rId15"/>
    <p:sldId id="327" r:id="rId16"/>
    <p:sldId id="278" r:id="rId17"/>
    <p:sldId id="328" r:id="rId18"/>
    <p:sldId id="279" r:id="rId19"/>
    <p:sldId id="265" r:id="rId20"/>
    <p:sldId id="264" r:id="rId21"/>
    <p:sldId id="329" r:id="rId22"/>
    <p:sldId id="330" r:id="rId23"/>
    <p:sldId id="331" r:id="rId24"/>
    <p:sldId id="281" r:id="rId25"/>
    <p:sldId id="283" r:id="rId26"/>
    <p:sldId id="332" r:id="rId27"/>
    <p:sldId id="333" r:id="rId28"/>
    <p:sldId id="306" r:id="rId29"/>
    <p:sldId id="334" r:id="rId30"/>
    <p:sldId id="304" r:id="rId31"/>
    <p:sldId id="305" r:id="rId32"/>
    <p:sldId id="335" r:id="rId33"/>
    <p:sldId id="307" r:id="rId34"/>
    <p:sldId id="308" r:id="rId35"/>
    <p:sldId id="31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CF63D-B3DD-9349-82CF-E4EDBE72C98C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43DCF-1632-E240-90E3-F04B70DCF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07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ihi.ru/avtor/79272739659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-art.ru/people.php?id=12444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>
                <a:solidFill>
                  <a:srgbClr val="C00000"/>
                </a:solidFill>
                <a:latin typeface="Helvetica Neue"/>
              </a:rPr>
              <a:t>Если в этом вопросе «в недостатке любви» повинен народ Божий, то в каком состоянии находиться </a:t>
            </a:r>
            <a:r>
              <a:rPr lang="ru-RU" sz="1200" b="1" i="1" u="sng" dirty="0">
                <a:solidFill>
                  <a:srgbClr val="C00000"/>
                </a:solidFill>
                <a:latin typeface="Helvetica Neue"/>
              </a:rPr>
              <a:t>окружающий нас мир?!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884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i="1" dirty="0">
                <a:solidFill>
                  <a:srgbClr val="FF0000"/>
                </a:solidFill>
                <a:latin typeface="Helvetica Neue"/>
              </a:rPr>
              <a:t>«Любовь можно вызвать только любовью. </a:t>
            </a:r>
          </a:p>
          <a:p>
            <a:pPr algn="l"/>
            <a:r>
              <a:rPr lang="ru-RU" sz="1200" b="1" i="1" dirty="0">
                <a:solidFill>
                  <a:srgbClr val="FF0000"/>
                </a:solidFill>
                <a:latin typeface="Helvetica Neue"/>
              </a:rPr>
              <a:t>Любовь рождает любовь»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67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latin typeface="Helvetica Neue"/>
              </a:rPr>
              <a:t>2. </a:t>
            </a:r>
            <a:r>
              <a:rPr lang="ru-RU" b="1" i="1" dirty="0">
                <a:solidFill>
                  <a:srgbClr val="FF0000"/>
                </a:solidFill>
                <a:latin typeface="Helvetica Neue"/>
              </a:rPr>
              <a:t>Итак! второе не менее важное: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Helvetica Neue"/>
              </a:rPr>
              <a:t>	 «Если вы думаете, что вас никто не любит, если вам кажется, что вы никому не нужны, прислушайтесь к этому совету: </a:t>
            </a:r>
            <a:r>
              <a:rPr lang="ru-RU" b="1" i="1" dirty="0">
                <a:solidFill>
                  <a:srgbClr val="FF0000"/>
                </a:solidFill>
                <a:latin typeface="Helvetica Neue"/>
              </a:rPr>
              <a:t>начни любить сам</a:t>
            </a:r>
            <a:r>
              <a:rPr lang="ru-RU" b="1" i="1" dirty="0">
                <a:solidFill>
                  <a:srgbClr val="002060"/>
                </a:solidFill>
                <a:latin typeface="Helvetica Neue"/>
              </a:rPr>
              <a:t>. Может быть потому тебя никто не любит, что ты никого не любишь? Ты ведешь себя эгоистично, ты ни о ком не думаешь, не заботишься, ты считаешь себя «пупом земли», ты хочешь, чтобы на тебя все обращали внимание, чтобы тебе кто-то что-то давал. А потом ожидаешь, что все тебя будут любить? </a:t>
            </a:r>
            <a:r>
              <a:rPr lang="ru-RU" b="1" i="1" dirty="0">
                <a:solidFill>
                  <a:srgbClr val="FF0000"/>
                </a:solidFill>
                <a:latin typeface="Helvetica Neue"/>
              </a:rPr>
              <a:t>Начни любить сам</a:t>
            </a:r>
            <a:r>
              <a:rPr lang="ru-RU" b="1" i="1" dirty="0">
                <a:solidFill>
                  <a:srgbClr val="002060"/>
                </a:solidFill>
                <a:latin typeface="Helvetica Neue"/>
              </a:rPr>
              <a:t>, и тогда ты почувствуешь, как изменится мир вокруг тебя, как изменятся люди в твоих глазах. Ты начнешь воспринимать их совершенно иначе. 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FF0000"/>
                </a:solidFill>
                <a:latin typeface="Helvetica Neue"/>
              </a:rPr>
              <a:t>Начни любить сам</a:t>
            </a:r>
            <a:r>
              <a:rPr lang="ru-RU" b="1" i="1" dirty="0">
                <a:solidFill>
                  <a:srgbClr val="002060"/>
                </a:solidFill>
                <a:latin typeface="Helvetica Neue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813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u="sng" dirty="0">
                <a:solidFill>
                  <a:srgbClr val="002060"/>
                </a:solidFill>
                <a:latin typeface="Times New Roman Cyr" panose="02020603050405020304" pitchFamily="18" charset="0"/>
              </a:rPr>
              <a:t>Любите тех, кто просто рядом</a:t>
            </a:r>
          </a:p>
          <a:p>
            <a:pPr algn="l" fontAlgn="base"/>
            <a:r>
              <a:rPr lang="ru-RU" b="1" i="1" dirty="0">
                <a:solidFill>
                  <a:srgbClr val="002060"/>
                </a:solidFill>
                <a:latin typeface="Times New Roman Cyr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Александра Богатенко</a:t>
            </a:r>
            <a:endParaRPr lang="ru-RU" b="1" i="1" dirty="0">
              <a:solidFill>
                <a:srgbClr val="002060"/>
              </a:solidFill>
              <a:latin typeface="Times New Roman Cyr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57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Дорогие друзья, не мучьте себя вопросом, </a:t>
            </a:r>
            <a:r>
              <a:rPr lang="ru-RU" sz="1200" b="1" dirty="0">
                <a:solidFill>
                  <a:srgbClr val="82072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«как мне жить, когда меня никто не любит». </a:t>
            </a:r>
          </a:p>
          <a:p>
            <a:pPr indent="449580" algn="just">
              <a:spcAft>
                <a:spcPts val="0"/>
              </a:spcAft>
            </a:pPr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Запомните две важные вещи: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Тебя любит Бог и Его любовь неизменна. Даже несмотря на то, что ты плохой, что ты грешник, – Он тебя любит, Он тебя ждет, потому что Он твой Небесный Отец. И тебе не нужно оставаться сиротой. Ты должен ощутить себя сыном или дочерью своего Небесного Отца. </a:t>
            </a:r>
            <a:endParaRPr lang="ru-RU" sz="1200" b="1" dirty="0">
              <a:solidFill>
                <a:srgbClr val="00206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Вторая важная вещь.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Если тебе кажется, что тебя никто не любит – начни любить сам. И тогда все изменится к лучшему. </a:t>
            </a:r>
            <a:endParaRPr lang="ru-RU" sz="1200" b="1" dirty="0">
              <a:solidFill>
                <a:srgbClr val="00206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0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l">
              <a:spcAft>
                <a:spcPts val="0"/>
              </a:spcAft>
            </a:pPr>
            <a:r>
              <a:rPr lang="ru-RU" sz="1400" b="1" i="1" u="sng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Стас Михайлов «Суд Божий»</a:t>
            </a:r>
          </a:p>
          <a:p>
            <a:pPr indent="449580" algn="l">
              <a:spcAft>
                <a:spcPts val="0"/>
              </a:spcAft>
            </a:pPr>
            <a:endParaRPr lang="ru-RU" sz="500" b="1" dirty="0">
              <a:solidFill>
                <a:srgbClr val="00206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Суд Божий не такой, как человечий,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Кто прав, кто виноват, судить не нам.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Один, как волк под шкурою овечьей,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Другой, как лев, пасущий стаю лам.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Мы в тленности веков теряем время.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Жиреем, богатеем и умрем.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Мы, собирая прах, теряем время,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Мы пламя жизни безрассудства жжем,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Экклезиаст был прав - все суета, томленье духа.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Листая время, кубок жизни пьем,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Греха осознавать мы не хотим.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ЕГО, не зная, думаем, что легче проживем.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Но вот конец, и вспомним все, что было слово.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И слово было Бог! Пора давать ответ,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Что собирали мы, живя без веры в Бога,</a:t>
            </a:r>
          </a:p>
          <a:p>
            <a:pPr indent="449580" algn="l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Бездарно веря в суету сует.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10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 одном из номеров газеты «Моя семья» было опубликовано письмо 30-летней женщины. Журналисты озаглавили его следующим образом: «Теперь меня никто не любит». Вот что пишет женщина в своем письме: «Мне сейчас очень трудно, чувствую себя сиротой. Совсем одинокой. </a:t>
            </a:r>
          </a:p>
          <a:p>
            <a:pPr indent="44958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Я никому не нужна, не интересна, мне не с кем поговорить, а уже 30 лет. Пора бы свою семью иметь, но как это сделать? Очень хочу найти добросердечных людей, которые бы меня удочерили, приютили у себя. Нет у меня никого и ничего, я мечтаю о родителях, пусть и приемных». И это при том, что у женщины есть и мать, и отец. К сожалению, подобные ситуации не редкость. Меня никто не любит, - с этим ощущением живут многие люди. Жить с постоянным ощущением того, что тебя не любят, очень тяжело. Как жить, если тебя никто не любит? </a:t>
            </a:r>
            <a:endParaRPr lang="ru-RU" sz="1100" b="1" dirty="0">
              <a:solidFill>
                <a:srgbClr val="00206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03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 одном из номеров газеты «Моя семья» было опубликовано письмо 30-летней женщины. Журналисты озаглавили его следующим образом: «Теперь меня никто не любит». Вот что пишет женщина в своем письме: «Мне сейчас очень трудно, чувствую себя сиротой. Совсем одинокой. </a:t>
            </a:r>
          </a:p>
          <a:p>
            <a:pPr indent="449580" algn="just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Я никому не нужна, не интересна, мне не с кем поговорить, а уже 30 лет. Пора бы свою семью иметь, но как это сделать? Очень хочу найти добросердечных людей, которые бы меня удочерили, приютили у себя. Нет у меня никого и ничего, я мечтаю о родителях, пусть и приемных». И это при том, что у женщины есть и мать, и отец. К сожалению, подобные ситуации не редкость. Меня никто не любит, - с этим ощущением живут многие люди. Жить с постоянным ощущением того, что тебя не любят, очень тяжело. Как жить, если тебя никто не любит? </a:t>
            </a:r>
            <a:endParaRPr lang="ru-RU" sz="1100" b="1" dirty="0">
              <a:solidFill>
                <a:srgbClr val="00206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9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1200" b="1" dirty="0">
                <a:solidFill>
                  <a:srgbClr val="002060"/>
                </a:solidFill>
                <a:latin typeface="Helvetica Neue"/>
              </a:rPr>
              <a:t>Человеку которому кажется что его никто не любит важно сказать: нет, это не так! </a:t>
            </a:r>
            <a:r>
              <a:rPr lang="ru-RU" sz="1200" b="1" dirty="0">
                <a:solidFill>
                  <a:srgbClr val="82072C"/>
                </a:solidFill>
                <a:latin typeface="Helvetica Neue"/>
              </a:rPr>
              <a:t>Тебя любит Бог! </a:t>
            </a:r>
          </a:p>
          <a:p>
            <a:r>
              <a:rPr lang="ru-RU" sz="1200" b="1" dirty="0">
                <a:solidFill>
                  <a:srgbClr val="002060"/>
                </a:solidFill>
                <a:latin typeface="Helvetica Neue"/>
              </a:rPr>
              <a:t>«Попробуй осознать этот факт, попробуй это признать и принять – и тогда сразу станет легче. </a:t>
            </a:r>
            <a:r>
              <a:rPr lang="ru-RU" sz="1200" b="1" dirty="0">
                <a:solidFill>
                  <a:srgbClr val="82072C"/>
                </a:solidFill>
                <a:latin typeface="Helvetica Neue"/>
              </a:rPr>
              <a:t>Тебя любит Бог!»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9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a typeface="MS Mincho" panose="02020609040205080304" pitchFamily="49" charset="-128"/>
                <a:cs typeface="Times New Roman" panose="02020603050405020304" pitchFamily="18" charset="0"/>
              </a:rPr>
              <a:t>Важно подчеркнуть то, что любовь Божья по отношению к человеку первична. То есть Бог любит нас не в ответ на то, что мы сделали со своей стороны, чтобы эту любовь заслужить. Вовсе нет. Он любит нас такими, какие мы есть, - слабые и грешные. Очень хорошо эту мысль передает апостол Павел в своем письме христианской общине в Риме: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362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hlinkClick r:id="rId3"/>
              </a:rPr>
              <a:t>Константин Бальмонт</a:t>
            </a:r>
          </a:p>
          <a:p>
            <a:r>
              <a:rPr lang="ru-RU" sz="1200" b="1" dirty="0"/>
              <a:t>Одна есть в мире красота... (1894)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74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bg1"/>
                </a:solidFill>
              </a:rPr>
              <a:t>Важный отрывок, в котором Бог помогает искреннему человеку понять суть такого затруднения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6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u="sng" dirty="0">
                <a:solidFill>
                  <a:srgbClr val="002060"/>
                </a:solidFill>
                <a:latin typeface="Helvetica Neue"/>
              </a:rPr>
              <a:t>Пророки древности говорят от имени Бога любви: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«В этих словах мы видим косвенный намек на будущие крестные раны Сына Божьего, Иисуса Христа. Имя каждого из нас начертано на святых ладонях Сына Божьего, Иисуса Христа».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i="1" u="sng" dirty="0">
              <a:solidFill>
                <a:srgbClr val="002060"/>
              </a:solidFill>
              <a:latin typeface="Helvetica Neue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862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Итак! Первое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что следует сказать человеку, который мучается вопросом «как мне жить, если меня никто не любит». - Это не так! Есть Тот, Кто тебя любит, несмотря ни на что. Это Господь – Небесный Отец, Он действительно тебя любит, любит таким, какой ты есть. Ради тебя Он идет на великую жертву и отдает Своего единственного Сына на смерть за твои грехи. Это нужно осознать, принять и перестать мучиться от ощущения одиночества. Следует просто впустить Бога в свое сердце и тогда сразу станет легче. </a:t>
            </a:r>
            <a:endParaRPr lang="ru-RU" sz="1100" b="1" dirty="0">
              <a:solidFill>
                <a:srgbClr val="00206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74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latin typeface="Helvetica Neue"/>
              </a:rPr>
              <a:t>2. </a:t>
            </a:r>
            <a:r>
              <a:rPr lang="ru-RU" b="1" i="1" dirty="0">
                <a:solidFill>
                  <a:srgbClr val="FF0000"/>
                </a:solidFill>
                <a:latin typeface="Helvetica Neue"/>
              </a:rPr>
              <a:t>Итак! второе не менее важное: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Helvetica Neue"/>
              </a:rPr>
              <a:t>	 «Если вы думаете, что вас никто не любит, если вам кажется, что вы никому не нужны, прислушайтесь к этому совету: </a:t>
            </a:r>
            <a:r>
              <a:rPr lang="ru-RU" b="1" i="1" dirty="0">
                <a:solidFill>
                  <a:srgbClr val="FF0000"/>
                </a:solidFill>
                <a:latin typeface="Helvetica Neue"/>
              </a:rPr>
              <a:t>начни любить сам</a:t>
            </a:r>
            <a:r>
              <a:rPr lang="ru-RU" b="1" i="1" dirty="0">
                <a:solidFill>
                  <a:srgbClr val="002060"/>
                </a:solidFill>
                <a:latin typeface="Helvetica Neue"/>
              </a:rPr>
              <a:t>. Может быть потому тебя никто не любит, что ты никого не любишь? Ты ведешь себя эгоистично, ты ни о ком не думаешь, не заботишься, ты считаешь себя «пупом земли», ты хочешь, чтобы на тебя все обращали внимание, чтобы тебе кто-то что-то давал. А потом ожидаешь, что все тебя будут любить? </a:t>
            </a:r>
            <a:r>
              <a:rPr lang="ru-RU" b="1" i="1" dirty="0">
                <a:solidFill>
                  <a:srgbClr val="FF0000"/>
                </a:solidFill>
                <a:latin typeface="Helvetica Neue"/>
              </a:rPr>
              <a:t>Начни любить сам</a:t>
            </a:r>
            <a:r>
              <a:rPr lang="ru-RU" b="1" i="1" dirty="0">
                <a:solidFill>
                  <a:srgbClr val="002060"/>
                </a:solidFill>
                <a:latin typeface="Helvetica Neue"/>
              </a:rPr>
              <a:t>, и тогда ты почувствуешь, как изменится мир вокруг тебя, как изменятся люди в твоих глазах. Ты начнешь воспринимать их совершенно иначе. 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FF0000"/>
                </a:solidFill>
                <a:latin typeface="Helvetica Neue"/>
              </a:rPr>
              <a:t>Начни любить сам</a:t>
            </a:r>
            <a:r>
              <a:rPr lang="ru-RU" b="1" i="1" dirty="0">
                <a:solidFill>
                  <a:srgbClr val="002060"/>
                </a:solidFill>
                <a:latin typeface="Helvetica Neue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3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5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913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Духа пророчест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Эллен Уайт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0113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32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8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9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, заголовок и опис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5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, заголовок и опис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13647"/>
            <a:ext cx="12191442" cy="6857999"/>
          </a:xfrm>
          <a:prstGeom prst="rect">
            <a:avLst/>
          </a:prstGeom>
        </p:spPr>
      </p:pic>
      <p:sp>
        <p:nvSpPr>
          <p:cNvPr id="21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87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6823"/>
            <a:ext cx="12191442" cy="6857999"/>
          </a:xfrm>
          <a:prstGeom prst="rect">
            <a:avLst/>
          </a:prstGeom>
        </p:spPr>
      </p:pic>
      <p:sp>
        <p:nvSpPr>
          <p:cNvPr id="18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5"/>
          </p:nvPr>
        </p:nvSpPr>
        <p:spPr>
          <a:xfrm>
            <a:off x="1064525" y="1890215"/>
            <a:ext cx="10147112" cy="4653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2" cy="6857998"/>
          </a:xfrm>
          <a:prstGeom prst="rect">
            <a:avLst/>
          </a:prstGeom>
        </p:spPr>
      </p:pic>
      <p:sp>
        <p:nvSpPr>
          <p:cNvPr id="15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2358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/>
          </p:nvPr>
        </p:nvSpPr>
        <p:spPr>
          <a:xfrm>
            <a:off x="3596186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1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471571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5"/>
          </p:nvPr>
        </p:nvSpPr>
        <p:spPr>
          <a:xfrm>
            <a:off x="620967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3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3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7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671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7643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0736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51354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7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30460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00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4693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любого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5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662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8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8" r:id="rId7"/>
    <p:sldLayoutId id="2147483707" r:id="rId8"/>
    <p:sldLayoutId id="2147483649" r:id="rId9"/>
    <p:sldLayoutId id="2147483687" r:id="rId10"/>
    <p:sldLayoutId id="2147483699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82" r:id="rId18"/>
    <p:sldLayoutId id="214748371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0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10065" y="1003127"/>
            <a:ext cx="26072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Helvetica Neue"/>
              </a:rPr>
              <a:t>Меня никто не любит </a:t>
            </a:r>
            <a:r>
              <a:rPr lang="ru-RU" sz="3200" dirty="0">
                <a:solidFill>
                  <a:schemeClr val="bg1"/>
                </a:solidFill>
                <a:latin typeface="Helvetica Neue"/>
              </a:rPr>
              <a:t>– </a:t>
            </a:r>
          </a:p>
          <a:p>
            <a:endParaRPr lang="ru-RU" sz="3200" dirty="0">
              <a:solidFill>
                <a:schemeClr val="bg1"/>
              </a:solidFill>
              <a:latin typeface="Helvetica Neue"/>
            </a:endParaRPr>
          </a:p>
          <a:p>
            <a:r>
              <a:rPr lang="ru-RU" sz="3200" dirty="0">
                <a:solidFill>
                  <a:schemeClr val="bg1"/>
                </a:solidFill>
                <a:latin typeface="Helvetica Neue"/>
              </a:rPr>
              <a:t>с этим ощущением живут многие люди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2BC364-B92E-A646-BC52-148199BE39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r="12878"/>
          <a:stretch/>
        </p:blipFill>
        <p:spPr>
          <a:xfrm>
            <a:off x="3657600" y="658696"/>
            <a:ext cx="7878872" cy="55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3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4337" y="2168803"/>
            <a:ext cx="34371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«Попробуй осознать факт, и признать, тогда станет легче. 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Тебя любит Бог!»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1. Библейская позиция - Бог ЛЮБИТ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19CF04-0BC4-8A42-8B98-7942018D2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12" y="1693014"/>
            <a:ext cx="7063449" cy="470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17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128" y="2076450"/>
            <a:ext cx="293221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1 Послание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Иоанна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4:10</a:t>
            </a:r>
          </a:p>
          <a:p>
            <a:pPr algn="ctr"/>
            <a:endParaRPr lang="ru-RU" sz="5400" b="1" dirty="0"/>
          </a:p>
          <a:p>
            <a:pPr algn="ctr"/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85001" y="1096992"/>
            <a:ext cx="373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cs typeface="Cordia New" panose="020B0304020202020204" pitchFamily="34" charset="-34"/>
              </a:rPr>
              <a:t>«В том любовь, что не мы возлюбили Бога, но Он возлюбил нас и послал Сына Своего в умилостивление за грехи наши»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09602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3312" y="2588504"/>
            <a:ext cx="9787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3600" dirty="0">
                <a:ea typeface="MS Mincho" panose="02020609040205080304" pitchFamily="49" charset="-128"/>
                <a:cs typeface="Times New Roman" panose="02020603050405020304" pitchFamily="18" charset="0"/>
              </a:rPr>
              <a:t>Бог любит нас не в ответ на то, что мы сделали, чтобы заслужить эту любовь. Он любит нас такими, какие мы есть, - слабыми и грешными.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FEA4B-C50C-0247-BF42-0EC7DAB9B308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1. Библейская позиция - Бог ЛЮБИТ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5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1086" y="2076450"/>
            <a:ext cx="3190297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Послание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к Римлянам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5:85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7059" y="1866734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ea typeface="MS Mincho" panose="02020609040205080304" pitchFamily="49" charset="-128"/>
                <a:cs typeface="Times New Roman" panose="02020603050405020304" pitchFamily="18" charset="0"/>
              </a:rPr>
              <a:t>«А Христос умер за нас, когда мы были еще грешниками»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276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375" y="2576795"/>
            <a:ext cx="99024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/>
              <a:t>Одна есть в мире красота. </a:t>
            </a:r>
          </a:p>
          <a:p>
            <a:pPr algn="ctr"/>
            <a:r>
              <a:rPr lang="ru-RU" sz="2600" dirty="0"/>
              <a:t>Не красота богов Эллады, </a:t>
            </a:r>
          </a:p>
          <a:p>
            <a:pPr algn="ctr"/>
            <a:r>
              <a:rPr lang="ru-RU" sz="2600" dirty="0"/>
              <a:t>И не влюбленная мечта, </a:t>
            </a:r>
          </a:p>
          <a:p>
            <a:pPr algn="ctr"/>
            <a:r>
              <a:rPr lang="ru-RU" sz="2600" dirty="0"/>
              <a:t>Не гор тяжелые громады, </a:t>
            </a:r>
          </a:p>
          <a:p>
            <a:pPr algn="ctr"/>
            <a:r>
              <a:rPr lang="ru-RU" sz="2600" dirty="0"/>
              <a:t>И не моря, не водопады, </a:t>
            </a:r>
          </a:p>
          <a:p>
            <a:pPr algn="ctr"/>
            <a:r>
              <a:rPr lang="ru-RU" sz="2600" dirty="0"/>
              <a:t>Не взоров женских чистота. </a:t>
            </a:r>
          </a:p>
          <a:p>
            <a:pPr algn="ctr"/>
            <a:r>
              <a:rPr lang="ru-RU" sz="2600" dirty="0"/>
              <a:t>Одна есть в мире красота — </a:t>
            </a:r>
          </a:p>
          <a:p>
            <a:pPr algn="ctr"/>
            <a:r>
              <a:rPr lang="ru-RU" sz="2600" dirty="0"/>
              <a:t>Любви, печали, отреченья, </a:t>
            </a:r>
          </a:p>
          <a:p>
            <a:pPr algn="ctr"/>
            <a:r>
              <a:rPr lang="ru-RU" sz="2600" dirty="0"/>
              <a:t>И добровольного мученья </a:t>
            </a:r>
          </a:p>
          <a:p>
            <a:pPr algn="ctr"/>
            <a:r>
              <a:rPr lang="ru-RU" sz="2600" dirty="0"/>
              <a:t>За нас распятого Христа.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rgbClr val="FFFFFF"/>
                </a:solidFill>
              </a:rPr>
              <a:t>К</a:t>
            </a:r>
            <a:r>
              <a:rPr lang="ru-RU" altLang="ru-RU" sz="4000" dirty="0">
                <a:solidFill>
                  <a:srgbClr val="FFFFFF"/>
                </a:solidFill>
              </a:rPr>
              <a:t>. </a:t>
            </a:r>
            <a:r>
              <a:rPr lang="ru-RU" altLang="ru-RU" sz="4000" dirty="0" err="1">
                <a:solidFill>
                  <a:srgbClr val="FFFFFF"/>
                </a:solidFill>
              </a:rPr>
              <a:t>Бельмонт</a:t>
            </a:r>
            <a:endParaRPr lang="en-US" sz="4000" b="1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24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129328" y="1796265"/>
            <a:ext cx="10972800" cy="4161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>
                <a:solidFill>
                  <a:schemeClr val="bg1"/>
                </a:solidFill>
              </a:rPr>
              <a:t>Божья неизменна. 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schemeClr val="bg1"/>
                </a:solidFill>
              </a:rPr>
              <a:t>Бог любит нас, потому что Он Бог любви.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schemeClr val="bg1"/>
                </a:solidFill>
              </a:rPr>
              <a:t>Бог любит нас таких какие мы есть!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schemeClr val="bg1"/>
                </a:solidFill>
              </a:rPr>
              <a:t>Бог принимает нас, таких какие мы есть!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bg1"/>
                </a:solidFill>
              </a:rPr>
              <a:t>Но, Он не может оставить нас такими какие мы есть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1. Библейская позиция - Бог ЛЮБИТ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60998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44014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Евангелие от Матфея 11:28-30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935754" y="1189023"/>
            <a:ext cx="103094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/>
              <a:t>«</a:t>
            </a:r>
            <a:r>
              <a:rPr lang="ru-RU" sz="3200" dirty="0"/>
              <a:t>Придите ко Мне все </a:t>
            </a:r>
            <a:r>
              <a:rPr lang="ru-RU" sz="3200" dirty="0" err="1"/>
              <a:t>труждающиеся</a:t>
            </a:r>
            <a:r>
              <a:rPr lang="ru-RU" sz="3200" dirty="0"/>
              <a:t> и обремененные, и Я успокою вас; возьмите иго Мое на себя и научитесь от Меня, ибо Я кроток и смирен сердцем, и найдете покой душам вашим; ибо иго Мое благо, и бремя Мое легко» 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3365824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3545" y="2342323"/>
            <a:ext cx="35631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Библия свидетельствует о безусловном характере Божьей любви.</a:t>
            </a:r>
            <a:r>
              <a:rPr lang="ru-RU" altLang="ru-RU" sz="3600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9112F-497A-0540-91D5-EBBA4DEE91BE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1. Библейская позиция - Бог ЛЮБИТ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9E807E-F1F7-CE40-8C18-85CFCC7FC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12" y="1638960"/>
            <a:ext cx="7048815" cy="46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34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350" y="4406900"/>
            <a:ext cx="856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от Иоанна 3:16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5129" y="1326287"/>
            <a:ext cx="10183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«Ибо так возлюбил Бог мир, что отдал Сына Своего Единородного, дабы всякий верующий в Него, не погиб, но имел жизнь вечную»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6768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7956" y="2028616"/>
            <a:ext cx="34986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Как мне жить, если меня никто не любит?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7015D8-82A6-F04B-8CA2-11D0F1758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72" y="1677258"/>
            <a:ext cx="7096134" cy="47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2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350" y="4406900"/>
            <a:ext cx="856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Пророк Иеремия 31:3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5154" y="1351601"/>
            <a:ext cx="9142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«Издали явился мне Господь и сказал: любовью вечною Я возлюбил тебя и потому простер к тебе благоволение»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371478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350" y="4406900"/>
            <a:ext cx="856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Пророк Исаия 49:16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5154" y="772288"/>
            <a:ext cx="9800484" cy="289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«Забудет ли женщина грудное дитя свое, чтобы не пожалеть сына чрева своего? но если бы и она забыла, то Я не забуду тебя. Вот, Я начертал тебя на дланях Моих; стены твои всегда предо Мною»</a:t>
            </a:r>
          </a:p>
        </p:txBody>
      </p:sp>
    </p:spTree>
    <p:extLst>
      <p:ext uri="{BB962C8B-B14F-4D97-AF65-F5344CB8AC3E}">
        <p14:creationId xmlns:p14="http://schemas.microsoft.com/office/powerpoint/2010/main" val="3139196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2 Послание к 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Коринфянам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8:9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7578248" y="1817161"/>
            <a:ext cx="41836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«Ибо вы знаете благодать Господа нашего Иисуса Христа, что Он, будучи богат, обнищал ради вас, дабы вы обогатились Его </a:t>
            </a:r>
            <a:r>
              <a:rPr lang="ru-RU" sz="3200" dirty="0" err="1"/>
              <a:t>нищетою</a:t>
            </a:r>
            <a:r>
              <a:rPr lang="ru-RU" sz="3200" dirty="0"/>
              <a:t>»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2679993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2368" y="2214949"/>
            <a:ext cx="3112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Послание к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Римлянам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8:32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621871" y="2064636"/>
            <a:ext cx="40986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Который Сына Своего не пощадил, но предал Его за всех нас, как с Ним не дарует нам и всего?»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371265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3505" y="2341620"/>
            <a:ext cx="95463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Есть Тот, Кто тебя любит, несмотря ни на что. Господь – Небесный Отец. Он отдал Своего единственного Сына на смерть за твои грехи.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6C692-E53F-CC4F-B75D-5499DF77182E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1. Библейская позиция - Бог ЛЮБИТ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4258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3224" y="2361997"/>
            <a:ext cx="3592797" cy="302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sz="3600" dirty="0"/>
              <a:t>Начни любить сам, и тогда ты почувствуешь, как изменится мир вокруг тебя!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F3346-0555-EE4D-BF0E-35162F1A0F5B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2. Библейская позиция – начни любить сам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341F74-19FB-D840-B149-29374B71F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81" y="1691013"/>
            <a:ext cx="7045233" cy="46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30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Книга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Притч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18:25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7501734" y="2106334"/>
            <a:ext cx="41836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«Кто хочет иметь друзей, тот и сам должен быть дружелюбным;..»  </a:t>
            </a:r>
          </a:p>
        </p:txBody>
      </p:sp>
    </p:spTree>
    <p:extLst>
      <p:ext uri="{BB962C8B-B14F-4D97-AF65-F5344CB8AC3E}">
        <p14:creationId xmlns:p14="http://schemas.microsoft.com/office/powerpoint/2010/main" val="3882591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041" y="2293276"/>
            <a:ext cx="10582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« Любовь – это просто использовать Божественный дар свободной воли, чтобы говорить или действовать в интересах и на благо другого человека, независимо от испытываемых чувств »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F3346-0555-EE4D-BF0E-35162F1A0F5B}"/>
              </a:ext>
            </a:extLst>
          </p:cNvPr>
          <p:cNvSpPr txBox="1"/>
          <p:nvPr/>
        </p:nvSpPr>
        <p:spPr>
          <a:xfrm>
            <a:off x="0" y="144022"/>
            <a:ext cx="12192000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chemeClr val="bg1"/>
                </a:solidFill>
              </a:rPr>
              <a:t>Чистая и святая любовь – это принцип   </a:t>
            </a:r>
          </a:p>
        </p:txBody>
      </p:sp>
    </p:spTree>
    <p:extLst>
      <p:ext uri="{BB962C8B-B14F-4D97-AF65-F5344CB8AC3E}">
        <p14:creationId xmlns:p14="http://schemas.microsoft.com/office/powerpoint/2010/main" val="798244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6144" y="2953523"/>
            <a:ext cx="9335510" cy="35394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ru-RU" sz="2800" dirty="0"/>
              <a:t>Любите тех, кто просто рядом, 			</a:t>
            </a:r>
          </a:p>
          <a:p>
            <a:pPr fontAlgn="base"/>
            <a:r>
              <a:rPr lang="ru-RU" sz="2800" dirty="0"/>
              <a:t>Важнее в жизни ведь не вид,</a:t>
            </a:r>
            <a:br>
              <a:rPr lang="ru-RU" sz="2800" dirty="0"/>
            </a:br>
            <a:r>
              <a:rPr lang="ru-RU" sz="2800" dirty="0"/>
              <a:t>Кто не посмеет изменить, 				</a:t>
            </a:r>
          </a:p>
          <a:p>
            <a:pPr fontAlgn="base"/>
            <a:r>
              <a:rPr lang="ru-RU" sz="2800" dirty="0"/>
              <a:t>Обманчив часто он бывает,</a:t>
            </a:r>
            <a:br>
              <a:rPr lang="ru-RU" sz="2800" dirty="0"/>
            </a:br>
            <a:r>
              <a:rPr lang="ru-RU" sz="2800" dirty="0"/>
              <a:t>Кто согревает тёплым взглядом, 			</a:t>
            </a:r>
          </a:p>
          <a:p>
            <a:pPr fontAlgn="base"/>
            <a:r>
              <a:rPr lang="ru-RU" sz="2800" dirty="0"/>
              <a:t>Не то красиво, что блестит-</a:t>
            </a:r>
            <a:br>
              <a:rPr lang="ru-RU" sz="2800" dirty="0"/>
            </a:br>
            <a:r>
              <a:rPr lang="ru-RU" sz="2800" dirty="0"/>
              <a:t>Кто просто помогает жить. 			</a:t>
            </a:r>
          </a:p>
          <a:p>
            <a:pPr fontAlgn="base"/>
            <a:r>
              <a:rPr lang="ru-RU" sz="2800" dirty="0"/>
              <a:t>Красиво то, что согревает!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altLang="ru-RU" sz="4000" dirty="0">
                <a:solidFill>
                  <a:srgbClr val="FFFFFF"/>
                </a:solidFill>
              </a:rPr>
              <a:t>А. </a:t>
            </a:r>
            <a:r>
              <a:rPr lang="ru-RU" altLang="ru-RU" sz="4000" dirty="0" err="1">
                <a:solidFill>
                  <a:srgbClr val="FFFFFF"/>
                </a:solidFill>
              </a:rPr>
              <a:t>Богатенко</a:t>
            </a:r>
            <a:endParaRPr lang="en-US" sz="4000" b="1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34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350" y="4406900"/>
            <a:ext cx="856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1 Послание Иоанна 4:18-21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916" y="433735"/>
            <a:ext cx="1059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«В любви нет страха, но совершенная любовь изгоняет страх, потому что в страхе есть мучение. Боящийся несовершенно в любви. Будем любить Его, потому что Он прежде возлюбил нас. Кто говорит: "я люблю Бога ", а брата своего ненавидит, тот лжец: ибо не любящий брата своего, которого видит, как может любить Бога, Которого не видит? </a:t>
            </a:r>
          </a:p>
          <a:p>
            <a:r>
              <a:rPr lang="ru-RU" sz="2800" dirty="0"/>
              <a:t>И мы имеем от Него такую заповедь, чтобы любящий Бога любил и брата своего. </a:t>
            </a:r>
          </a:p>
        </p:txBody>
      </p:sp>
    </p:spTree>
    <p:extLst>
      <p:ext uri="{BB962C8B-B14F-4D97-AF65-F5344CB8AC3E}">
        <p14:creationId xmlns:p14="http://schemas.microsoft.com/office/powerpoint/2010/main" val="23853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9732" y="1738340"/>
            <a:ext cx="10132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Низкая самооценка </a:t>
            </a:r>
            <a:r>
              <a:rPr lang="ru-RU" sz="2400" i="1" dirty="0"/>
              <a:t>(это проблема корнями уходит в детство, отсутствие любви)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Завышенная самооценка  </a:t>
            </a:r>
            <a:r>
              <a:rPr lang="ru-RU" sz="2400" dirty="0"/>
              <a:t>(</a:t>
            </a:r>
            <a:r>
              <a:rPr lang="ru-RU" sz="2400" i="1" dirty="0"/>
              <a:t>это проблема корнями уходит в детство, «слепая любовь»)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Эгоизм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Одиночество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Конфликтность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Отсутствие любви к другим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Предательство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Отверженность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Разочарование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Чувство вины </a:t>
            </a:r>
            <a:r>
              <a:rPr lang="ru-RU" sz="2400" i="1" dirty="0"/>
              <a:t>(непрощение себя)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47C6CE-BA8F-7A48-93AE-5C513F210782}"/>
              </a:ext>
            </a:extLst>
          </p:cNvPr>
          <p:cNvSpPr txBox="1"/>
          <p:nvPr/>
        </p:nvSpPr>
        <p:spPr>
          <a:xfrm>
            <a:off x="0" y="27217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Возможные причины, почему меня никто  не любит:</a:t>
            </a:r>
          </a:p>
        </p:txBody>
      </p:sp>
    </p:spTree>
    <p:extLst>
      <p:ext uri="{BB962C8B-B14F-4D97-AF65-F5344CB8AC3E}">
        <p14:creationId xmlns:p14="http://schemas.microsoft.com/office/powerpoint/2010/main" val="3261472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5963" y="1793718"/>
            <a:ext cx="36761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Любовь – это ключевой основополагающий принцип человеческого бытия. </a:t>
            </a:r>
          </a:p>
          <a:p>
            <a:endParaRPr lang="ru-RU" sz="2800" dirty="0"/>
          </a:p>
          <a:p>
            <a:r>
              <a:rPr lang="ru-RU" sz="2800" dirty="0"/>
              <a:t>Смысл жизни – именно в любви, любви к Богу и любви к человеку.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CB410-ED6E-0746-B96E-F4360E536987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2. Библейская позиция – начни любить сам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B7DABF-B536-7947-9998-C6735E1ED1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r="9929"/>
          <a:stretch/>
        </p:blipFill>
        <p:spPr>
          <a:xfrm>
            <a:off x="4484317" y="1631892"/>
            <a:ext cx="7340253" cy="472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49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990" y="1832867"/>
            <a:ext cx="34589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ea typeface="MS Mincho" panose="02020609040205080304" pitchFamily="49" charset="-128"/>
                <a:cs typeface="Times New Roman" panose="02020603050405020304" pitchFamily="18" charset="0"/>
              </a:rPr>
              <a:t>Любите когда любиться, молитесь пока молиться, терпите пока терпеться прощайте пока прощается, а судья всеми да будет Бог!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CC81D-F566-D946-8C45-4EC84E01A1E4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2. Библейская позиция – начни любить сам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A622CD-81D0-994E-8D7A-0293FC98F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3" y="1709223"/>
            <a:ext cx="7559111" cy="473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51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480813" y="927970"/>
            <a:ext cx="2558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Притча </a:t>
            </a:r>
          </a:p>
          <a:p>
            <a:r>
              <a:rPr lang="ru-RU" sz="3600" dirty="0">
                <a:solidFill>
                  <a:schemeClr val="bg1"/>
                </a:solidFill>
              </a:rPr>
              <a:t>о трех старцах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73FA7E-9231-E141-9BBC-D7C57294F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r="5902"/>
          <a:stretch/>
        </p:blipFill>
        <p:spPr>
          <a:xfrm>
            <a:off x="3524638" y="372648"/>
            <a:ext cx="8186549" cy="611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94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375" y="3415825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dirty="0">
                <a:ea typeface="MS Mincho" panose="02020609040205080304" pitchFamily="49" charset="-128"/>
                <a:cs typeface="Times New Roman" panose="02020603050405020304" pitchFamily="18" charset="0"/>
              </a:rPr>
              <a:t>«Любить – это благо, но быть любимым это великое счастье»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altLang="ru-RU" sz="4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Л.Н. Толстой </a:t>
            </a:r>
            <a:endParaRPr lang="en-US" sz="4000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95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030" y="125350"/>
            <a:ext cx="10509337" cy="97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«Самый сильный аргумент в пользу Евангелия – это любящий и приятный христианин».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195C6D-7505-BD4C-AC91-8845AF490385}"/>
              </a:ext>
            </a:extLst>
          </p:cNvPr>
          <p:cNvSpPr/>
          <p:nvPr/>
        </p:nvSpPr>
        <p:spPr>
          <a:xfrm>
            <a:off x="0" y="2396034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4000" dirty="0">
                <a:ea typeface="MS Mincho" panose="02020609040205080304" pitchFamily="49" charset="-128"/>
                <a:cs typeface="Times New Roman" panose="02020603050405020304" pitchFamily="18" charset="0"/>
              </a:rPr>
              <a:t>«Легко быть добрым, когда тебе дают,</a:t>
            </a:r>
          </a:p>
          <a:p>
            <a:pPr indent="449580" algn="ctr">
              <a:spcAft>
                <a:spcPts val="0"/>
              </a:spcAft>
            </a:pPr>
            <a:r>
              <a:rPr lang="ru-RU" sz="4000" dirty="0">
                <a:ea typeface="MS Mincho" panose="02020609040205080304" pitchFamily="49" charset="-128"/>
                <a:cs typeface="Times New Roman" panose="02020603050405020304" pitchFamily="18" charset="0"/>
              </a:rPr>
              <a:t>Легко понять, когда тебя прощают,</a:t>
            </a:r>
          </a:p>
          <a:p>
            <a:pPr indent="449580" algn="ctr">
              <a:spcAft>
                <a:spcPts val="0"/>
              </a:spcAft>
            </a:pPr>
            <a:r>
              <a:rPr lang="ru-RU" sz="4000" dirty="0">
                <a:ea typeface="MS Mincho" panose="02020609040205080304" pitchFamily="49" charset="-128"/>
                <a:cs typeface="Times New Roman" panose="02020603050405020304" pitchFamily="18" charset="0"/>
              </a:rPr>
              <a:t>Но для тебя и для меня важней дарить, </a:t>
            </a:r>
          </a:p>
          <a:p>
            <a:pPr indent="449580" algn="ctr">
              <a:spcAft>
                <a:spcPts val="0"/>
              </a:spcAft>
            </a:pPr>
            <a:r>
              <a:rPr lang="ru-RU" sz="4000" dirty="0">
                <a:ea typeface="MS Mincho" panose="02020609040205080304" pitchFamily="49" charset="-128"/>
                <a:cs typeface="Times New Roman" panose="02020603050405020304" pitchFamily="18" charset="0"/>
              </a:rPr>
              <a:t>прощать, особенно любить, </a:t>
            </a:r>
          </a:p>
          <a:p>
            <a:pPr indent="449580" algn="ctr">
              <a:spcAft>
                <a:spcPts val="0"/>
              </a:spcAft>
            </a:pPr>
            <a:r>
              <a:rPr lang="ru-RU" sz="4000" dirty="0">
                <a:ea typeface="MS Mincho" panose="02020609040205080304" pitchFamily="49" charset="-128"/>
                <a:cs typeface="Times New Roman" panose="02020603050405020304" pitchFamily="18" charset="0"/>
              </a:rPr>
              <a:t>Ведь только это нас поистине меняет» </a:t>
            </a:r>
          </a:p>
        </p:txBody>
      </p:sp>
    </p:spTree>
    <p:extLst>
      <p:ext uri="{BB962C8B-B14F-4D97-AF65-F5344CB8AC3E}">
        <p14:creationId xmlns:p14="http://schemas.microsoft.com/office/powerpoint/2010/main" val="3544731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Послание к</a:t>
            </a:r>
          </a:p>
          <a:p>
            <a:pPr algn="ctr"/>
            <a:r>
              <a:rPr lang="ru-RU" altLang="ru-RU" sz="4400" dirty="0" err="1">
                <a:solidFill>
                  <a:srgbClr val="FFFFFF"/>
                </a:solidFill>
              </a:rPr>
              <a:t>Галатам</a:t>
            </a:r>
            <a:endParaRPr lang="ru-RU" altLang="ru-RU" sz="4400" dirty="0">
              <a:solidFill>
                <a:srgbClr val="FFFFFF"/>
              </a:solidFill>
            </a:endParaRP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5:15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06604" y="2181303"/>
            <a:ext cx="3442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ea typeface="MS Mincho" panose="02020609040205080304" pitchFamily="49" charset="-128"/>
                <a:cs typeface="Times New Roman" panose="02020603050405020304" pitchFamily="18" charset="0"/>
              </a:rPr>
              <a:t>«...любовью служите друг другу»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42584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282" y="1602031"/>
            <a:ext cx="41065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Любовь - определяет качество жизни человека.</a:t>
            </a:r>
          </a:p>
          <a:p>
            <a:endParaRPr lang="ru-RU" sz="2800" u="sng" dirty="0"/>
          </a:p>
          <a:p>
            <a:r>
              <a:rPr lang="ru-RU" sz="2800" dirty="0"/>
              <a:t>Любить и быть любимым – величайшая потребность каждого человека, потому что нас сотворил Бог, который есть Любовь </a:t>
            </a:r>
          </a:p>
          <a:p>
            <a:r>
              <a:rPr lang="ru-RU" sz="2800" dirty="0"/>
              <a:t>и Он есть источник этой Любви.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451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Самая важная тема жизни – это тема Любви!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A8B4F-1A0E-8F44-8137-CB59F3062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15388"/>
          <a:stretch/>
        </p:blipFill>
        <p:spPr>
          <a:xfrm>
            <a:off x="5140411" y="1602031"/>
            <a:ext cx="6474940" cy="48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9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1 послание от Иоанна 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4:8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710617" y="2167890"/>
            <a:ext cx="3929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«Кто не любит, тот не познал Бога, </a:t>
            </a:r>
          </a:p>
          <a:p>
            <a:r>
              <a:rPr lang="ru-RU" sz="3200" dirty="0"/>
              <a:t>потому что Бог есть любовь»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293741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375" y="3168496"/>
            <a:ext cx="10001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«Действительной проблемой является внутренняя состояние души и мышления человечества. Это не физическая проблема, а проблема этики. Что нас пугает, это не взрывная сила атомной бомбы, но сила озлобленности человеческого сердца, взрывная сила для озлобления»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46317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А. </a:t>
            </a:r>
            <a:r>
              <a:rPr lang="ru-RU" sz="4000" dirty="0" err="1">
                <a:solidFill>
                  <a:schemeClr val="bg1"/>
                </a:solidFill>
              </a:rPr>
              <a:t>Энштейн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375" y="3472705"/>
            <a:ext cx="10001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«Величайшая трагедия людей, заключается не в то что люди умирают, а в том, что перестают любить»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 err="1">
                <a:solidFill>
                  <a:schemeClr val="bg1"/>
                </a:solidFill>
              </a:rPr>
              <a:t>Анг</a:t>
            </a:r>
            <a:r>
              <a:rPr lang="ru-RU" sz="4000" dirty="0">
                <a:solidFill>
                  <a:schemeClr val="bg1"/>
                </a:solidFill>
              </a:rPr>
              <a:t>. поэт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3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2368" y="2214949"/>
            <a:ext cx="3112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Евангелие от Матфея 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24:12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8993" y="2214949"/>
            <a:ext cx="4098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«… по причине умножения беззакония, во многих охладеет любовь»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400073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3595816"/>
            <a:ext cx="10046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Helvetica Neue"/>
              </a:rPr>
              <a:t>«Недостаток любви и веры является величайшим грехом в котором народ Божий теперь виновен»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Эллен Уайт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292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</TotalTime>
  <Words>2271</Words>
  <Application>Microsoft Macintosh PowerPoint</Application>
  <PresentationFormat>Широкоэкранный</PresentationFormat>
  <Paragraphs>180</Paragraphs>
  <Slides>35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</vt:lpstr>
      <vt:lpstr>Helvetica Neue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Microsoft Office User</cp:lastModifiedBy>
  <cp:revision>30</cp:revision>
  <dcterms:created xsi:type="dcterms:W3CDTF">2019-10-08T19:03:52Z</dcterms:created>
  <dcterms:modified xsi:type="dcterms:W3CDTF">2019-11-03T16:17:29Z</dcterms:modified>
</cp:coreProperties>
</file>