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20" r:id="rId3"/>
    <p:sldId id="414" r:id="rId4"/>
    <p:sldId id="406" r:id="rId5"/>
    <p:sldId id="383" r:id="rId6"/>
    <p:sldId id="274" r:id="rId7"/>
    <p:sldId id="377" r:id="rId8"/>
    <p:sldId id="359" r:id="rId9"/>
    <p:sldId id="415" r:id="rId10"/>
    <p:sldId id="358" r:id="rId11"/>
    <p:sldId id="419" r:id="rId12"/>
    <p:sldId id="429" r:id="rId13"/>
    <p:sldId id="328" r:id="rId14"/>
    <p:sldId id="430" r:id="rId15"/>
    <p:sldId id="431" r:id="rId16"/>
    <p:sldId id="360" r:id="rId17"/>
    <p:sldId id="433" r:id="rId18"/>
    <p:sldId id="264" r:id="rId19"/>
    <p:sldId id="434" r:id="rId20"/>
    <p:sldId id="387" r:id="rId21"/>
    <p:sldId id="384" r:id="rId22"/>
    <p:sldId id="409" r:id="rId23"/>
    <p:sldId id="326" r:id="rId24"/>
    <p:sldId id="435" r:id="rId25"/>
    <p:sldId id="261" r:id="rId26"/>
    <p:sldId id="421" r:id="rId27"/>
    <p:sldId id="366" r:id="rId28"/>
    <p:sldId id="422" r:id="rId29"/>
    <p:sldId id="43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/>
    <p:restoredTop sz="94673"/>
  </p:normalViewPr>
  <p:slideViewPr>
    <p:cSldViewPr snapToGrid="0">
      <p:cViewPr varScale="1">
        <p:scale>
          <a:sx n="144" d="100"/>
          <a:sy n="144" d="100"/>
        </p:scale>
        <p:origin x="2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4D74F-7915-974D-A519-CC30547EA018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B4D4E-BD90-9449-A58B-76D992339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61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Хочу рассказать</a:t>
            </a:r>
            <a:r>
              <a:rPr lang="ru-RU" baseline="0" dirty="0"/>
              <a:t> очень неприятную, даже страшную историю молодой девушки, которая обратилась к пастору на первый взгляд со странным вопросом. Пастор что мне делать, я чувствую, что у меня раздвоение личности? </a:t>
            </a:r>
          </a:p>
          <a:p>
            <a:r>
              <a:rPr lang="ru-RU" baseline="0" dirty="0"/>
              <a:t>Вероника вовсе не походила на психически нездорового человека, поэтому вопрос пастора взволновал… Задавая вопросы этой девушке, пастор выяснил, что Веронику мучают непреодолимые вспышки агрессии по отношению к парням. Но не всем и не всегда. Неким «спусковым крючком», провоцирующим эту неконтролируемую вспышку эмоций служила безобидное на первый взгляд слово – «малышка». Когда парень, называл Веронику «малышкой» в ней словно что-то вскипало и она хотела одного – избивать того, кто сказал такое слово… Странно, возможно скажите, вы, друзья. Но дальше выяснилось, что так Веронику называл ее родной отец, который насиловал эту бедную девочку с 8 до 18 лет! Она ненавидела это слово – «малышка»! Она ненавидела всех, кто так ее называл. Потому, что в ней глубоко засела обида, на отца, который надругался над ней, уничтожил ее честь и достоинство! Он забрал у нее душу. Теперь Вероника и любила и ненавидела мужчин одновременно! Она, как абсолютно нормальный человек хотела быть счастливой, но удушающее чувство обиды и гнева воровало ее счастье!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2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пошлите одного из вас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пусть он приведет брата вашего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вы будете задержаны; и откроется, правда ли у вас; и если нет, [то клянусь] жизнью фараона, что вы соглядатаи»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(Быт.42:16)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 отдал их под стражу на три дня»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(Быт.42:17)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580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23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Сначала Иосиф хочет посадить 9 братьев в тюрьму, а одного оправить за Вениамином, а через три дня он садит одного, а девятерых отправляет домой!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говорит о внутренней борьбе Иакова! Шел серьезный внутренний процесс!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112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И здесь мы подходим</a:t>
            </a:r>
            <a:r>
              <a:rPr lang="ru-RU" baseline="0" dirty="0"/>
              <a:t> к самой сердцевине нашей с вами темы – к БОЛЬШИМ ВОПРОСАМ!</a:t>
            </a:r>
            <a:endParaRPr lang="ru-RU" dirty="0"/>
          </a:p>
          <a:p>
            <a:pPr lvl="0"/>
            <a:r>
              <a:rPr lang="ru-RU" dirty="0"/>
              <a:t>Почему так кардинально изменил свое решение?</a:t>
            </a:r>
          </a:p>
          <a:p>
            <a:pPr lvl="0"/>
            <a:r>
              <a:rPr lang="ru-RU" dirty="0"/>
              <a:t>Как простить обиду? Как простить оскорбление?</a:t>
            </a:r>
          </a:p>
          <a:p>
            <a:pPr lvl="0"/>
            <a:r>
              <a:rPr lang="ru-RU" dirty="0"/>
              <a:t>Как простить предательство?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09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Исследуя</a:t>
            </a:r>
            <a:r>
              <a:rPr lang="ru-RU" baseline="0" dirty="0"/>
              <a:t> жизнь человека, который прошел через страшное предательство мы можем обнаружить что прощение Иосифа, вовсе не случайное стечение обстоятельств! Мы можем наблюдать ряд принципов, которые помогли Иосифу простить ТАКУЮ серьезную обиду!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4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9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 сказал им Иосиф в третий день: вот что сделайте, и останетесь живы,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ибо я боюсь Бога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(Быт.42:18)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значит я боюсь Бога? Как это вообще относится к прощению?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Перевод с еврейского: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«Ничего не бойтесь, под Богом я» Бог благ ко мне!!!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 можешь простить только тогда, когда оценил Божье милосердие и прощение по отношению к тебе самому!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ты понимаешь сколько Бог прощает тебе, ты становишься способным прощать своих обидчиков!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40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1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вот, вы умышляли против меня зло;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Бог обратил это в добро, чтобы сделать то, что теперь есть: сохранить жизнь великому числу людей»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Быт. 50:20 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Позитив можно увидеть не сразу!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ближайшем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рассмотрении мы видим, что Иосиф вовсе не концентрируется на своей обиде, его фокус совершенно в другом. Но в чем же?</a:t>
            </a:r>
          </a:p>
          <a:p>
            <a:pPr lvl="0"/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43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все это время делал Иосиф? На чем он концентрировался?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трудился и делал работу качественно Он концентрировался на своей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работе и делал ее качественно. Он использовал возможности, которые у него были в данный момент времени. Мы не видим Иосифа «в депрессии», потому что его концентрация была на ДЕЛЕ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</a:t>
            </a:r>
            <a:r>
              <a:rPr lang="ru-RU" sz="120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Потифара</a:t>
            </a:r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Быт.39:2-4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«2 И был Господь с Иосифом: он был успешен в делах и жил в доме господина своего, Египтянина. 3 И увидел господин его, что Господь с ним и что всему, что он делает, Господь в руках его дает успех. 4 И снискал Иосиф благоволение в очах его и служил ему. И он поставил его над домом своим, и все, что имел, отдал на руки его»</a:t>
            </a:r>
            <a:endParaRPr lang="ru-RU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9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Иногда мы просто заглушаем это боль, бежим от нее, пытаемся сделать вид, что все в </a:t>
            </a:r>
            <a:r>
              <a:rPr lang="ru-RU" sz="1200" dirty="0" err="1"/>
              <a:t>поерядке</a:t>
            </a:r>
            <a:r>
              <a:rPr lang="ru-RU" sz="1200" dirty="0"/>
              <a:t> и ничего не произошло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896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все это время делал Иосиф? На чем он концентрировался?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трудился и делал работу качественно даже не в самых благоприятных обстоятельствах. Он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помгал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тем, кому было еще тяжелее чем ему самому!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Тюрьме Быт.39:23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«Начальник темницы и не смотрел ни за чем, что было у него в руках, потому что Господь был с [Иосифом], и во всем, что он делал, Господь давал успех»</a:t>
            </a:r>
            <a:endParaRPr lang="ru-RU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45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все это время делал Иосиф? На чем он концентрировался?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трудился и делал работу качественно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Фараона Быт.39:39-50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«И скопил Иосиф хлеба весьма много, как песку морского, так что перестал и считать, ибо не стало счета»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(Быт.41:49)</a:t>
            </a:r>
            <a:endParaRPr lang="ru-RU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Иосиф не концентрируется на своей обиде, он не жалеет себя, не винит братьев!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6475D-C458-8342-8EC7-0BC85C34664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07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Иосиф не концентрируется на своей обиде, он не жалеет себя, не винит братьев!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нужно жалеть себя! 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нужно культивировать в сердце обиду!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«Не нужно копить и вынашивать в сердце свои обиды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пока виновный не смирится сердцем в покаянии и исповедании… Как бы больно ни ранили нас,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не должны сосредоточиваться на наших печалях и жалости к себе из-за причиненных нам обид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если мы надеемся быть прощенными Богом, тогда и нам следует прощать тех, кто причинил нам зло…» {СДБ 144.2}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Речь не идет о том, чтобы забыть обиду, заглушить, речь идет о том, чтобы не лелеять ее в сердце</a:t>
            </a: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86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ко греху нельзя относиться беспечно, несерьезно. Господь учит нас содействовать исправлению наших братьев. Он говорит: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«Если же согрешит против тебя брат твой, выговори ему»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(Луки 17:3)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Грех следует называть своим именем и следует ясно показывать его согрешившему.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МОЛЧИ!!!!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639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МОЛЧИ!!!!</a:t>
            </a:r>
          </a:p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"Когда я молчал, обветшали кости мои от вседневного стенания моего"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(Пс.31:3) </a:t>
            </a:r>
          </a:p>
          <a:p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что делает обида, когда она скрыта глубоко в нашем сердце!</a:t>
            </a:r>
          </a:p>
          <a:p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очень важно поговорить с обидчиком, он, кстати,</a:t>
            </a:r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 вовсе не догадываться о том, что сделал Вам больно!</a:t>
            </a:r>
            <a:endParaRPr lang="ru-R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23AB3-3F36-AE40-B1EF-79A3C913F02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532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подведем</a:t>
            </a:r>
            <a:r>
              <a:rPr lang="ru-RU" baseline="0" dirty="0"/>
              <a:t> некий итог ответов на вопрос: </a:t>
            </a:r>
            <a:r>
              <a:rPr lang="ru-RU" dirty="0"/>
              <a:t>КАК ПРОСТИТЬ?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200" b="1" dirty="0"/>
              <a:t>Понять и принять Божью милость к себе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b="1" dirty="0"/>
              <a:t>Сконцентрироваться на позитивных моментах, а не жалеть себя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200" b="1" dirty="0"/>
              <a:t>Не держать обиду в себе, но поговорить с обидчиком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00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«14 И возвратился Иосиф в Египет, сам и братья его и все ходившие с ним хоронить отца его, после погребения им отца своего. 15 И увидели братья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Иосифовы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умер отец их, и сказали: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что, если Иосиф возненавидит нас и захочет отмстить нам за все зло, которое мы ему сделали?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И послали они сказать Иосифу: отец твой пред смертью своею завещал, говоря: 17 так скажите Иосифу: прости братьям твоим вину и грех их, так как они сделали тебе зло. И ныне прости вины рабов Бога отца твоего. Иосиф плакал, когда ему говорили это. 18 Пришли и сами братья его, и пали пред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лицем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его, и сказали: вот, мы рабы тебе. 19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сказал Иосиф: не бойтесь, ибо я боюсь Бога;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вот, вы умышляли против меня зло; но Бог обратил это в добро, чтобы сделать то, что теперь есть: сохранить жизнь великому числу людей; 21 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 не бойтесь: я буду питать вас и детей ваших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 успокоил их и говорил по сердцу их»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(Быт.50:14-22)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86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Главный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вопрос теперь заключается в том, что ты будешь делать со своей обидой? 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Призыв: кому трудно простить – выходите на молитву!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0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Впрочем перечислять преимущества</a:t>
            </a:r>
            <a:r>
              <a:rPr lang="ru-RU" baseline="0" dirty="0"/>
              <a:t> прощения можно бесконечно, и я думаю большинство из нас согласиться с тем, что простить – это важно, простить – хорошо, простить – нужно…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03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 весь вопрос кроется в том КАК ЭТО СДЕЛАТЬ? Как</a:t>
            </a:r>
            <a:r>
              <a:rPr lang="ru-RU" baseline="0" dirty="0"/>
              <a:t> простить, если обидели глубоко? Как простить, если обидели сильно? Как… как… как… - этот вопрос обычно ставит нас в тупик и всякие попытки пойти дальше обычно заканчиваются…  Этот вопрос является одним из больших вопросов, на которые человеку крайне важно найти ответ!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83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прощения крайне не простой…  Лучше всего рассматривать этот</a:t>
            </a:r>
            <a:r>
              <a:rPr lang="ru-RU" baseline="0" dirty="0"/>
              <a:t> вопрос на примере человека, которую нанесли серьезную, глубокую обиду и он смог ее простить! В Библии есть история об одном молодом человеке, который победил страшную обиду.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Несколько слов</a:t>
            </a:r>
            <a:r>
              <a:rPr lang="ru-RU" baseline="0" dirty="0"/>
              <a:t> о том, кто такой Иосиф:</a:t>
            </a:r>
          </a:p>
          <a:p>
            <a:r>
              <a:rPr lang="ru-RU" baseline="0" dirty="0"/>
              <a:t>- Любимый сын от любимой женщины Иакова, его отца. Иосиф - молодой человек, которого очень любил его отец. Он обучал Иосифа, дарил ему лучшую одежду, относился к своему сыну не так, ка кон относился ко всем своим остальным детям. Это вызывало зависть со стороны остальных детей Иакова – отца Иосифа.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8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Спустя много лет Иосифу представился потрясающий случай!</a:t>
            </a:r>
          </a:p>
          <a:p>
            <a:r>
              <a:rPr lang="ru-RU" dirty="0"/>
              <a:t>Это был Идеальный момент для сведения счетов и мести!</a:t>
            </a:r>
          </a:p>
          <a:p>
            <a:r>
              <a:rPr lang="ru-RU" dirty="0"/>
              <a:t>«Иосиф же был начальником в земле той; он и продавал хлеб всему народу земли. Братья Иосифа пришли и поклонились ему </a:t>
            </a:r>
            <a:r>
              <a:rPr lang="ru-RU" dirty="0" err="1"/>
              <a:t>лицем</a:t>
            </a:r>
            <a:r>
              <a:rPr lang="ru-RU" dirty="0"/>
              <a:t> до земли» (Быт.42:6)</a:t>
            </a:r>
          </a:p>
          <a:p>
            <a:r>
              <a:rPr lang="ru-RU" dirty="0"/>
              <a:t>•	Вот и наступил его звездный час! </a:t>
            </a:r>
          </a:p>
          <a:p>
            <a:r>
              <a:rPr lang="ru-RU" dirty="0"/>
              <a:t>•	Если и нужно было искать идеальный момент для мести, то это был он! </a:t>
            </a:r>
          </a:p>
          <a:p>
            <a:r>
              <a:rPr lang="ru-RU" dirty="0"/>
              <a:t>•	Иосиф обладал таким могуществом, что мог бы превратить в АД на земле, жизнь тех, кто продал его, родного брата (!) в рабство за 20 паршивых монет!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5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04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523AB3-3F36-AE40-B1EF-79A3C913F0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92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1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3246" y="2166429"/>
            <a:ext cx="4044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Книга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Бытие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42:17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57286" y="2166429"/>
            <a:ext cx="3965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dirty="0"/>
              <a:t>«И отдал их под стражу на три дня»</a:t>
            </a:r>
          </a:p>
        </p:txBody>
      </p:sp>
    </p:spTree>
    <p:extLst>
      <p:ext uri="{BB962C8B-B14F-4D97-AF65-F5344CB8AC3E}">
        <p14:creationId xmlns:p14="http://schemas.microsoft.com/office/powerpoint/2010/main" val="474091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7779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Простить вовсе не просто!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EE3286-D830-9245-8CA4-6CCD8C673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4370"/>
          <a:stretch/>
        </p:blipFill>
        <p:spPr>
          <a:xfrm>
            <a:off x="1827087" y="1535252"/>
            <a:ext cx="8537825" cy="5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42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74549" y="1070768"/>
            <a:ext cx="242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Следите за цифрами!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667122-1167-0B44-B7C7-5D1D36BBF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0"/>
          <a:stretch/>
        </p:blipFill>
        <p:spPr>
          <a:xfrm>
            <a:off x="3440131" y="833042"/>
            <a:ext cx="8241585" cy="54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7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892" y="489226"/>
            <a:ext cx="104081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«пошлите одного из вас, и пусть он приведет брата вашего, а вы будете задержаны; и откроется, правда ли у вас; и если нет, [то клянусь] жизнью фараона, что вы соглядатаи» </a:t>
            </a:r>
          </a:p>
          <a:p>
            <a:endParaRPr lang="ru-RU" sz="2200" dirty="0"/>
          </a:p>
          <a:p>
            <a:r>
              <a:rPr lang="ru-RU" sz="2200" dirty="0"/>
              <a:t>«И отдал их под стражу на три дня»</a:t>
            </a:r>
          </a:p>
          <a:p>
            <a:endParaRPr lang="ru-RU" sz="2200" dirty="0"/>
          </a:p>
          <a:p>
            <a:r>
              <a:rPr lang="ru-RU" sz="2200" dirty="0"/>
              <a:t>«если вы люди честные, то </a:t>
            </a:r>
            <a:r>
              <a:rPr lang="ru-RU" sz="2200" b="1" dirty="0"/>
              <a:t>один брат из вас пусть содержится </a:t>
            </a:r>
            <a:r>
              <a:rPr lang="ru-RU" sz="2200" dirty="0"/>
              <a:t>в доме, где вы заключены; </a:t>
            </a:r>
            <a:r>
              <a:rPr lang="ru-RU" sz="2200" b="1" dirty="0"/>
              <a:t>а вы пойдите, отвезите хлеб, ради голода семейств ваших</a:t>
            </a:r>
            <a:r>
              <a:rPr lang="ru-RU" sz="2200" dirty="0"/>
              <a:t>; брата же вашего меньшого приведите ко мне, чтобы оправдались слова ваши и чтобы не умереть вам. Так они и сделали»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6AF44-7D23-8949-8BAF-3DB38A8CAD9F}"/>
              </a:ext>
            </a:extLst>
          </p:cNvPr>
          <p:cNvSpPr txBox="1"/>
          <p:nvPr/>
        </p:nvSpPr>
        <p:spPr>
          <a:xfrm>
            <a:off x="1173892" y="4456327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Бытие 42:16, 17, 19, 20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9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768761" y="2199581"/>
            <a:ext cx="94397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ПОЧЕМУ так кардинально изменил свое решение?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Как простить обиду?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Как простить оскорбление?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Как простить предательство?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ПОЧЕМУ ТАКАЯ ПЕРЕМЕНА?</a:t>
            </a:r>
          </a:p>
        </p:txBody>
      </p:sp>
    </p:spTree>
    <p:extLst>
      <p:ext uri="{BB962C8B-B14F-4D97-AF65-F5344CB8AC3E}">
        <p14:creationId xmlns:p14="http://schemas.microsoft.com/office/powerpoint/2010/main" val="416428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752261" y="2875002"/>
            <a:ext cx="1097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7200" dirty="0">
                <a:solidFill>
                  <a:schemeClr val="bg1"/>
                </a:solidFill>
              </a:rPr>
              <a:t>Механизм прощения</a:t>
            </a:r>
          </a:p>
        </p:txBody>
      </p:sp>
    </p:spTree>
    <p:extLst>
      <p:ext uri="{BB962C8B-B14F-4D97-AF65-F5344CB8AC3E}">
        <p14:creationId xmlns:p14="http://schemas.microsoft.com/office/powerpoint/2010/main" val="943624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4806" y="2243273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Книга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Бытие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42:18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74465" y="1659195"/>
            <a:ext cx="3655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«И сказал им Иосиф в третий день: вот что сделайте, и останетесь живы, ибо я боюсь Бога» </a:t>
            </a:r>
          </a:p>
        </p:txBody>
      </p:sp>
    </p:spTree>
    <p:extLst>
      <p:ext uri="{BB962C8B-B14F-4D97-AF65-F5344CB8AC3E}">
        <p14:creationId xmlns:p14="http://schemas.microsoft.com/office/powerpoint/2010/main" val="3674898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739778" y="1713033"/>
            <a:ext cx="33801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/>
              <a:t>Я боюсь</a:t>
            </a:r>
          </a:p>
          <a:p>
            <a:r>
              <a:rPr lang="ru-RU" sz="4000" dirty="0"/>
              <a:t>БОГА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Принцип №1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735230-52EF-A248-83B8-1D1A2F1FF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4" b="21347"/>
          <a:stretch/>
        </p:blipFill>
        <p:spPr>
          <a:xfrm>
            <a:off x="3976100" y="1825993"/>
            <a:ext cx="7838807" cy="43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6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5154" y="4457528"/>
            <a:ext cx="92856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Бытие 39:2-4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7621" y="889936"/>
            <a:ext cx="100948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«И был Господь с Иосифом: он был успешен в делах и жил в доме господина своего, Египтянина. И увидел господин его, что Господь с ним и что всему, что он делает, Господь в руках его дает успех. И снискал Иосиф благоволение в очах его и служил ему. И он поставил его над домом своим, и все, что имел, отдал на руки его»</a:t>
            </a:r>
          </a:p>
        </p:txBody>
      </p:sp>
    </p:spTree>
    <p:extLst>
      <p:ext uri="{BB962C8B-B14F-4D97-AF65-F5344CB8AC3E}">
        <p14:creationId xmlns:p14="http://schemas.microsoft.com/office/powerpoint/2010/main" val="3360904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739778" y="1713033"/>
            <a:ext cx="33801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/>
              <a:t>Правильный фокус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Принцип №2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F5A35F-7CAE-2D4E-88A0-9CACCCD65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38" y="1550569"/>
            <a:ext cx="7501666" cy="49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0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5997" y="1995148"/>
            <a:ext cx="281297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/>
              <a:t>Что мне делать, я чувствую, что у меня раздвоение личности?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70F31-F6FE-6D47-BC2D-CC68147DD7A4}"/>
              </a:ext>
            </a:extLst>
          </p:cNvPr>
          <p:cNvSpPr txBox="1"/>
          <p:nvPr/>
        </p:nvSpPr>
        <p:spPr>
          <a:xfrm>
            <a:off x="102742" y="22813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Личная трагедия Вероники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D13D90-E32B-E143-8A69-AE1CF9A3A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47" y="1781771"/>
            <a:ext cx="7673655" cy="43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42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924" y="4531343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Книга Бытие 39:2-4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155525" y="696581"/>
            <a:ext cx="10263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«И был Господь с Иосифом: он был успешен в делах и жил в доме господина своего, Египтянина. И увидел господин его, что Господь с ним и что всему, что он делает, Господь в руках его дает успех. И снискал Иосиф благоволение в очах его и служил ему. И он поставил его над домом своим, и все, что имел, отдал на руки его»</a:t>
            </a:r>
          </a:p>
        </p:txBody>
      </p:sp>
    </p:spTree>
    <p:extLst>
      <p:ext uri="{BB962C8B-B14F-4D97-AF65-F5344CB8AC3E}">
        <p14:creationId xmlns:p14="http://schemas.microsoft.com/office/powerpoint/2010/main" val="1275456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892" y="4456327"/>
            <a:ext cx="940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Книга Бытие 39:23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407" y="886812"/>
            <a:ext cx="9879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«Начальник темницы и не смотрел ни за чем, что было у него в руках, потому что Господь был с [Иосифом], и во всем, что он делал, Господь давал успех»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7872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66868" y="2076450"/>
            <a:ext cx="171874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Бытие</a:t>
            </a:r>
            <a:endParaRPr lang="ru-RU" sz="4400" dirty="0"/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41:49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3558" y="1954242"/>
            <a:ext cx="39906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/>
              <a:t>«И скопил Иосиф хлеба весьма много, как песку морского, так что перестал и считать, ибо не стало счета»</a:t>
            </a:r>
          </a:p>
        </p:txBody>
      </p:sp>
    </p:spTree>
    <p:extLst>
      <p:ext uri="{BB962C8B-B14F-4D97-AF65-F5344CB8AC3E}">
        <p14:creationId xmlns:p14="http://schemas.microsoft.com/office/powerpoint/2010/main" val="666829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8738" y="3272651"/>
            <a:ext cx="10046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«Не нужно копить и вынашивать в сердце свои обиды, пока виновный не смирится сердцем в покаянии и исповедании… Как бы больно ни ранили нас, мы не должны сосредоточиваться на наших печалях и жалости к себе из-за причиненных нам обид — если мы надеемся быть прощенными Богом, тогда и нам следует прощать тех, кто причинил нам зло…»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52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739778" y="1713033"/>
            <a:ext cx="33801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/>
              <a:t>Не держи обиду в себе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7C8BA-3F8E-234D-9054-C51EAF0E2073}"/>
              </a:ext>
            </a:extLst>
          </p:cNvPr>
          <p:cNvSpPr txBox="1"/>
          <p:nvPr/>
        </p:nvSpPr>
        <p:spPr>
          <a:xfrm>
            <a:off x="157163" y="2105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Принцип №3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CD725-DEB0-C443-B139-071669A9A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0"/>
          <a:stretch/>
        </p:blipFill>
        <p:spPr>
          <a:xfrm>
            <a:off x="4010812" y="1713033"/>
            <a:ext cx="7657167" cy="47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97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4005" y="2076450"/>
            <a:ext cx="327846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Евангелие от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Луки</a:t>
            </a:r>
          </a:p>
          <a:p>
            <a:pPr algn="ctr"/>
            <a:r>
              <a:rPr lang="ru-RU" sz="4400" dirty="0">
                <a:solidFill>
                  <a:schemeClr val="bg1"/>
                </a:solidFill>
              </a:rPr>
              <a:t>17:3</a:t>
            </a:r>
            <a:endParaRPr lang="ru-RU" sz="4400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8893" y="2076450"/>
            <a:ext cx="4200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«Если же согрешит против тебя брат твой, </a:t>
            </a:r>
            <a:r>
              <a:rPr lang="ru-RU" sz="3600" b="1" dirty="0"/>
              <a:t>выговори ему</a:t>
            </a:r>
            <a:r>
              <a:rPr lang="ru-RU" sz="36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67373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3246" y="2166429"/>
            <a:ext cx="404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Псалмы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31:3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57286" y="2165011"/>
            <a:ext cx="3965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«Когда я молчал, </a:t>
            </a:r>
            <a:r>
              <a:rPr lang="ru-RU" sz="3200" b="1" dirty="0"/>
              <a:t>обветшали кости мои </a:t>
            </a:r>
            <a:r>
              <a:rPr lang="ru-RU" sz="3200" dirty="0"/>
              <a:t>от вседневного стенания моего»</a:t>
            </a:r>
          </a:p>
        </p:txBody>
      </p:sp>
    </p:spTree>
    <p:extLst>
      <p:ext uri="{BB962C8B-B14F-4D97-AF65-F5344CB8AC3E}">
        <p14:creationId xmlns:p14="http://schemas.microsoft.com/office/powerpoint/2010/main" val="3577870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7022" y="2172515"/>
            <a:ext cx="9922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dirty="0"/>
              <a:t>Понять и принять Божью милость к себе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Сконцентрироваться на позитивных моментах, а не жалеть себя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Не держать обиду в себе, но поговорить с обидчиком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02D83-DB67-FC45-BE81-917ED552F928}"/>
              </a:ext>
            </a:extLst>
          </p:cNvPr>
          <p:cNvSpPr txBox="1"/>
          <p:nvPr/>
        </p:nvSpPr>
        <p:spPr>
          <a:xfrm>
            <a:off x="0" y="21229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КАК ПРОСТИТЬ?</a:t>
            </a:r>
          </a:p>
        </p:txBody>
      </p:sp>
    </p:spTree>
    <p:extLst>
      <p:ext uri="{BB962C8B-B14F-4D97-AF65-F5344CB8AC3E}">
        <p14:creationId xmlns:p14="http://schemas.microsoft.com/office/powerpoint/2010/main" val="2289131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Книга Бытие 50:14-22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93852" y="424875"/>
            <a:ext cx="11037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 возвратился Иосиф в Египет, сам и братья его и все ходившие с ним хоронить отца его, после погребения им отца своего. И увидели братья </a:t>
            </a:r>
            <a:r>
              <a:rPr lang="ru-RU" sz="2400" dirty="0" err="1"/>
              <a:t>Иосифовы</a:t>
            </a:r>
            <a:r>
              <a:rPr lang="ru-RU" sz="2400" dirty="0"/>
              <a:t>, что умер отец их, и сказали: что, если Иосиф возненавидит нас и захочет отмстить нам за все зло, которое мы ему сделали? И послали они сказать Иосифу: отец твой пред смертью своею завещал, говоря: так скажите Иосифу: прости братьям твоим вину и грех их, так как они сделали тебе зло. И ныне прости вины рабов Бога отца твоего. Иосиф плакал, когда ему говорили это. Пришли и сами братья его, и пали пред </a:t>
            </a:r>
            <a:r>
              <a:rPr lang="ru-RU" sz="2400" dirty="0" err="1"/>
              <a:t>лицем</a:t>
            </a:r>
            <a:r>
              <a:rPr lang="ru-RU" sz="2400" dirty="0"/>
              <a:t> его, и сказали: вот, мы рабы тебе. И сказал Иосиф: не бойтесь, ибо я боюсь Бога; вот, вы умышляли против меня зло; но Бог обратил это в добро…»</a:t>
            </a:r>
          </a:p>
        </p:txBody>
      </p:sp>
    </p:spTree>
    <p:extLst>
      <p:ext uri="{BB962C8B-B14F-4D97-AF65-F5344CB8AC3E}">
        <p14:creationId xmlns:p14="http://schemas.microsoft.com/office/powerpoint/2010/main" val="2427829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574194" y="2546229"/>
            <a:ext cx="8741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Что ты будешь делать со своей обидой?</a:t>
            </a:r>
          </a:p>
        </p:txBody>
      </p:sp>
    </p:spTree>
    <p:extLst>
      <p:ext uri="{BB962C8B-B14F-4D97-AF65-F5344CB8AC3E}">
        <p14:creationId xmlns:p14="http://schemas.microsoft.com/office/powerpoint/2010/main" val="1010397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405123" y="2490774"/>
            <a:ext cx="9904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Не найти в этом мире человека, который бы не знал что значит глубокая обида, которая отнимает силы, заставляет думать только о ней и мешает жить!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1292107" y="290602"/>
            <a:ext cx="10017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У каждого из нас своя история обид…</a:t>
            </a:r>
          </a:p>
        </p:txBody>
      </p:sp>
    </p:spTree>
    <p:extLst>
      <p:ext uri="{BB962C8B-B14F-4D97-AF65-F5344CB8AC3E}">
        <p14:creationId xmlns:p14="http://schemas.microsoft.com/office/powerpoint/2010/main" val="222874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069654" y="2320860"/>
            <a:ext cx="1040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dirty="0"/>
              <a:t>Прощение – это начало исцеления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Прощение – это возможность полноценно жить без оглядки на кого-либо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Прощение – это возможность быть прощенным Богом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979C2-CC45-B243-8E0A-AEECBA0FE5B5}"/>
              </a:ext>
            </a:extLst>
          </p:cNvPr>
          <p:cNvSpPr txBox="1"/>
          <p:nvPr/>
        </p:nvSpPr>
        <p:spPr>
          <a:xfrm>
            <a:off x="0" y="15703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Зачем прощать?</a:t>
            </a:r>
          </a:p>
        </p:txBody>
      </p:sp>
    </p:spTree>
    <p:extLst>
      <p:ext uri="{BB962C8B-B14F-4D97-AF65-F5344CB8AC3E}">
        <p14:creationId xmlns:p14="http://schemas.microsoft.com/office/powerpoint/2010/main" val="99686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752261" y="2875002"/>
            <a:ext cx="1097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КАК ПРОСТИТЬ?</a:t>
            </a:r>
          </a:p>
        </p:txBody>
      </p:sp>
    </p:spTree>
    <p:extLst>
      <p:ext uri="{BB962C8B-B14F-4D97-AF65-F5344CB8AC3E}">
        <p14:creationId xmlns:p14="http://schemas.microsoft.com/office/powerpoint/2010/main" val="291434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92467" y="19302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История Иосифа – история прощения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D7500C-A557-CE43-A077-277C0D0FDC31}"/>
              </a:ext>
            </a:extLst>
          </p:cNvPr>
          <p:cNvSpPr txBox="1"/>
          <p:nvPr/>
        </p:nvSpPr>
        <p:spPr>
          <a:xfrm>
            <a:off x="1051264" y="1952484"/>
            <a:ext cx="3356349" cy="33303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/>
              <a:t>Вопрос прощения крайне не простой…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AB157-84B3-7445-A02B-F7AF7DA20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6173" r="3996" b="3678"/>
          <a:stretch/>
        </p:blipFill>
        <p:spPr>
          <a:xfrm>
            <a:off x="3978671" y="1466656"/>
            <a:ext cx="7611436" cy="496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5793B-C062-7845-A1E4-89BE3BA41E14}"/>
              </a:ext>
            </a:extLst>
          </p:cNvPr>
          <p:cNvSpPr txBox="1"/>
          <p:nvPr/>
        </p:nvSpPr>
        <p:spPr>
          <a:xfrm>
            <a:off x="739778" y="1713033"/>
            <a:ext cx="338016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dirty="0"/>
              <a:t>Любимый сын своих родителей</a:t>
            </a:r>
          </a:p>
          <a:p>
            <a:endParaRPr lang="ru-RU" sz="3200" dirty="0"/>
          </a:p>
          <a:p>
            <a:r>
              <a:rPr lang="ru-RU" sz="3200" dirty="0"/>
              <a:t>Цинично проданный в рабство его родными братьями</a:t>
            </a:r>
          </a:p>
          <a:p>
            <a:endParaRPr lang="ru-RU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EAED2-3AB7-904F-9AA3-5CEDCBC001DD}"/>
              </a:ext>
            </a:extLst>
          </p:cNvPr>
          <p:cNvSpPr txBox="1"/>
          <p:nvPr/>
        </p:nvSpPr>
        <p:spPr>
          <a:xfrm>
            <a:off x="0" y="27779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Кто такой Иосиф?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2A383D-97D0-ED4A-8BB8-32C02D0CB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r="2388" b="2977"/>
          <a:stretch/>
        </p:blipFill>
        <p:spPr>
          <a:xfrm>
            <a:off x="4399053" y="1713033"/>
            <a:ext cx="7346022" cy="46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31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44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2770" y="4651636"/>
            <a:ext cx="9402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Книга Бытие 42:6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1859" y="999828"/>
            <a:ext cx="9879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«</a:t>
            </a:r>
            <a:r>
              <a:rPr lang="ru-RU" sz="3600" b="1" dirty="0"/>
              <a:t>Иосиф же был начальником в земле той</a:t>
            </a:r>
            <a:r>
              <a:rPr lang="ru-RU" sz="3600" dirty="0"/>
              <a:t>; он и </a:t>
            </a:r>
            <a:r>
              <a:rPr lang="ru-RU" sz="3600" b="1" dirty="0"/>
              <a:t>продавал хлеб всему народу земли</a:t>
            </a:r>
            <a:r>
              <a:rPr lang="ru-RU" sz="3600" dirty="0"/>
              <a:t>. Братья Иосифа пришли и поклонились ему </a:t>
            </a:r>
            <a:r>
              <a:rPr lang="ru-RU" sz="3600" dirty="0" err="1"/>
              <a:t>лицем</a:t>
            </a:r>
            <a:r>
              <a:rPr lang="ru-RU" sz="3600" dirty="0"/>
              <a:t> до земли»</a:t>
            </a:r>
          </a:p>
        </p:txBody>
      </p:sp>
    </p:spTree>
    <p:extLst>
      <p:ext uri="{BB962C8B-B14F-4D97-AF65-F5344CB8AC3E}">
        <p14:creationId xmlns:p14="http://schemas.microsoft.com/office/powerpoint/2010/main" val="19264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243727" y="1286525"/>
            <a:ext cx="2427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Идеальный момент для мести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82433E-E043-104B-ABB4-A0DC2F27C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92" y="431514"/>
            <a:ext cx="7703537" cy="59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26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2563</Words>
  <Application>Microsoft Macintosh PowerPoint</Application>
  <PresentationFormat>Широкоэкранный</PresentationFormat>
  <Paragraphs>167</Paragraphs>
  <Slides>29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36</cp:revision>
  <dcterms:created xsi:type="dcterms:W3CDTF">2019-10-08T19:03:52Z</dcterms:created>
  <dcterms:modified xsi:type="dcterms:W3CDTF">2019-11-03T17:02:36Z</dcterms:modified>
</cp:coreProperties>
</file>